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Lst>
  <p:sldSz cy="8229600" cx="14630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4844">
          <p15:clr>
            <a:srgbClr val="000000"/>
          </p15:clr>
        </p15:guide>
        <p15:guide id="2" orient="horz" pos="2592">
          <p15:clr>
            <a:srgbClr val="000000"/>
          </p15:clr>
        </p15:guide>
        <p15:guide id="3" orient="horz" pos="4982">
          <p15:clr>
            <a:srgbClr val="000000"/>
          </p15:clr>
        </p15:guide>
        <p15:guide id="4" orient="horz" pos="4542">
          <p15:clr>
            <a:srgbClr val="000000"/>
          </p15:clr>
        </p15:guide>
        <p15:guide id="5" pos="4608">
          <p15:clr>
            <a:srgbClr val="000000"/>
          </p15:clr>
        </p15:guide>
        <p15:guide id="6" pos="438">
          <p15:clr>
            <a:srgbClr val="000000"/>
          </p15:clr>
        </p15:guide>
        <p15:guide id="7" pos="210">
          <p15:clr>
            <a:srgbClr val="000000"/>
          </p15:clr>
        </p15:guide>
      </p15:sldGuideLst>
    </p:ext>
    <p:ext uri="GoogleSlidesCustomDataVersion2">
      <go:slidesCustomData xmlns:go="http://customooxmlschemas.google.com/" r:id="rId12" roundtripDataSignature="AMtx7miY7d3/9P74+B3UdrPFwpeZGWgUL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4844" orient="horz"/>
        <p:guide pos="2592" orient="horz"/>
        <p:guide pos="4982" orient="horz"/>
        <p:guide pos="4542" orient="horz"/>
        <p:guide pos="4608"/>
        <p:guide pos="438"/>
        <p:guide pos="21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customschemas.google.com/relationships/presentationmetadata" Target="metadata"/><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 name="Google Shape;4;n"/>
          <p:cNvSpPr txBox="1"/>
          <p:nvPr>
            <p:ph idx="10" type="dt"/>
          </p:nvPr>
        </p:nvSpPr>
        <p:spPr>
          <a:xfrm>
            <a:off x="3884612"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212"/>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n"/>
          <p:cNvSpPr txBox="1"/>
          <p:nvPr>
            <p:ph idx="12" type="sldNum"/>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cap="none" strike="noStrike">
                <a:solidFill>
                  <a:srgbClr val="000000"/>
                </a:solidFill>
                <a:latin typeface="Times New Roman"/>
                <a:ea typeface="Times New Roman"/>
                <a:cs typeface="Times New Roman"/>
                <a:sym typeface="Times New Roman"/>
              </a:rPr>
              <a:t>‹#›</a:t>
            </a:fl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86" name="Google Shape;86;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7" name="Google Shape;87;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93" name="Google Shape;93;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4" name="Google Shape;94;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3: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101" name="Google Shape;10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2" name="Google Shape;102;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4: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108" name="Google Shape;10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9" name="Google Shape;109;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5: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115" name="Google Shape;115;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6" name="Google Shape;116;p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6:notes"/>
          <p:cNvSpPr txBox="1"/>
          <p:nvPr/>
        </p:nvSpPr>
        <p:spPr>
          <a:xfrm>
            <a:off x="3884612" y="8685212"/>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Times New Roman"/>
              <a:buNone/>
            </a:pPr>
            <a:fld id="{00000000-1234-1234-1234-123412341234}" type="slidenum">
              <a:rPr b="0" i="0" lang="en-US" sz="1200" u="none">
                <a:solidFill>
                  <a:srgbClr val="000000"/>
                </a:solidFill>
                <a:latin typeface="Times New Roman"/>
                <a:ea typeface="Times New Roman"/>
                <a:cs typeface="Times New Roman"/>
                <a:sym typeface="Times New Roman"/>
              </a:rPr>
              <a:t>‹#›</a:t>
            </a:fld>
            <a:endParaRPr/>
          </a:p>
        </p:txBody>
      </p:sp>
      <p:sp>
        <p:nvSpPr>
          <p:cNvPr id="122" name="Google Shape;122;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3" name="Google Shape;123;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8"/>
          <p:cNvSpPr txBox="1"/>
          <p:nvPr>
            <p:ph idx="10" type="dt"/>
          </p:nvPr>
        </p:nvSpPr>
        <p:spPr>
          <a:xfrm>
            <a:off x="1096962" y="7497762"/>
            <a:ext cx="3048000"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8"/>
          <p:cNvSpPr txBox="1"/>
          <p:nvPr>
            <p:ph idx="11" type="ftr"/>
          </p:nvPr>
        </p:nvSpPr>
        <p:spPr>
          <a:xfrm>
            <a:off x="4999037" y="7497762"/>
            <a:ext cx="4632325"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8"/>
          <p:cNvSpPr txBox="1"/>
          <p:nvPr>
            <p:ph idx="12" type="sldNum"/>
          </p:nvPr>
        </p:nvSpPr>
        <p:spPr>
          <a:xfrm>
            <a:off x="10485437" y="7497762"/>
            <a:ext cx="3048000" cy="549275"/>
          </a:xfrm>
          <a:prstGeom prst="rect">
            <a:avLst/>
          </a:prstGeom>
          <a:noFill/>
          <a:ln>
            <a:noFill/>
          </a:ln>
        </p:spPr>
        <p:txBody>
          <a:bodyPr anchorCtr="0" anchor="t" bIns="65300" lIns="130600" spcFirstLastPara="1" rIns="130600" wrap="square" tIns="65300">
            <a:noAutofit/>
          </a:bodyPr>
          <a:lstStyle>
            <a:lvl1pPr indent="0" lvl="0" marL="0" marR="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72" name="Shape 72"/>
        <p:cNvGrpSpPr/>
        <p:nvPr/>
      </p:nvGrpSpPr>
      <p:grpSpPr>
        <a:xfrm>
          <a:off x="0" y="0"/>
          <a:ext cx="0" cy="0"/>
          <a:chOff x="0" y="0"/>
          <a:chExt cx="0" cy="0"/>
        </a:xfrm>
      </p:grpSpPr>
      <p:sp>
        <p:nvSpPr>
          <p:cNvPr id="73" name="Google Shape;73;p17"/>
          <p:cNvSpPr txBox="1"/>
          <p:nvPr>
            <p:ph type="title"/>
          </p:nvPr>
        </p:nvSpPr>
        <p:spPr>
          <a:xfrm>
            <a:off x="1155700" y="5287963"/>
            <a:ext cx="12436475" cy="1635125"/>
          </a:xfrm>
          <a:prstGeom prst="rect">
            <a:avLst/>
          </a:prstGeom>
          <a:noFill/>
          <a:ln>
            <a:noFill/>
          </a:ln>
        </p:spPr>
        <p:txBody>
          <a:bodyPr anchorCtr="0" anchor="t" bIns="65300" lIns="130600" spcFirstLastPara="1" rIns="130600" wrap="square" tIns="653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4" name="Google Shape;74;p17"/>
          <p:cNvSpPr txBox="1"/>
          <p:nvPr>
            <p:ph idx="1" type="body"/>
          </p:nvPr>
        </p:nvSpPr>
        <p:spPr>
          <a:xfrm>
            <a:off x="1155700" y="3487738"/>
            <a:ext cx="12436475" cy="1800225"/>
          </a:xfrm>
          <a:prstGeom prst="rect">
            <a:avLst/>
          </a:prstGeom>
          <a:noFill/>
          <a:ln>
            <a:noFill/>
          </a:ln>
        </p:spPr>
        <p:txBody>
          <a:bodyPr anchorCtr="0" anchor="b" bIns="65300" lIns="130600" spcFirstLastPara="1" rIns="130600" wrap="square" tIns="65300">
            <a:noAutofit/>
          </a:bodyPr>
          <a:lstStyle>
            <a:lvl1pPr indent="-228600" lvl="0" marL="457200" algn="l">
              <a:spcBef>
                <a:spcPts val="400"/>
              </a:spcBef>
              <a:spcAft>
                <a:spcPts val="0"/>
              </a:spcAft>
              <a:buClr>
                <a:schemeClr val="dk1"/>
              </a:buClr>
              <a:buSzPts val="2000"/>
              <a:buFont typeface="Times New Roman"/>
              <a:buNone/>
              <a:defRPr sz="2000"/>
            </a:lvl1pPr>
            <a:lvl2pPr indent="-228600" lvl="1" marL="914400" algn="l">
              <a:spcBef>
                <a:spcPts val="360"/>
              </a:spcBef>
              <a:spcAft>
                <a:spcPts val="0"/>
              </a:spcAft>
              <a:buClr>
                <a:schemeClr val="dk1"/>
              </a:buClr>
              <a:buSzPts val="1800"/>
              <a:buFont typeface="Times New Roman"/>
              <a:buNone/>
              <a:defRPr sz="1800"/>
            </a:lvl2pPr>
            <a:lvl3pPr indent="-228600" lvl="2" marL="1371600" algn="l">
              <a:spcBef>
                <a:spcPts val="320"/>
              </a:spcBef>
              <a:spcAft>
                <a:spcPts val="0"/>
              </a:spcAft>
              <a:buClr>
                <a:schemeClr val="dk1"/>
              </a:buClr>
              <a:buSzPts val="1600"/>
              <a:buFont typeface="Times New Roman"/>
              <a:buNone/>
              <a:defRPr sz="1600"/>
            </a:lvl3pPr>
            <a:lvl4pPr indent="-228600" lvl="3" marL="1828800" algn="l">
              <a:spcBef>
                <a:spcPts val="280"/>
              </a:spcBef>
              <a:spcAft>
                <a:spcPts val="0"/>
              </a:spcAft>
              <a:buClr>
                <a:schemeClr val="dk1"/>
              </a:buClr>
              <a:buSzPts val="1400"/>
              <a:buFont typeface="Times New Roman"/>
              <a:buNone/>
              <a:defRPr sz="1400"/>
            </a:lvl4pPr>
            <a:lvl5pPr indent="-228600" lvl="4" marL="2286000" algn="l">
              <a:spcBef>
                <a:spcPts val="280"/>
              </a:spcBef>
              <a:spcAft>
                <a:spcPts val="0"/>
              </a:spcAft>
              <a:buClr>
                <a:schemeClr val="dk1"/>
              </a:buClr>
              <a:buSzPts val="1400"/>
              <a:buFont typeface="Times New Roman"/>
              <a:buNone/>
              <a:defRPr sz="1400"/>
            </a:lvl5pPr>
            <a:lvl6pPr indent="-228600" lvl="5" marL="2743200" algn="l">
              <a:spcBef>
                <a:spcPts val="280"/>
              </a:spcBef>
              <a:spcAft>
                <a:spcPts val="0"/>
              </a:spcAft>
              <a:buClr>
                <a:schemeClr val="dk1"/>
              </a:buClr>
              <a:buSzPts val="1400"/>
              <a:buFont typeface="Times New Roman"/>
              <a:buNone/>
              <a:defRPr sz="1400"/>
            </a:lvl6pPr>
            <a:lvl7pPr indent="-228600" lvl="6" marL="3200400" algn="l">
              <a:spcBef>
                <a:spcPts val="280"/>
              </a:spcBef>
              <a:spcAft>
                <a:spcPts val="0"/>
              </a:spcAft>
              <a:buClr>
                <a:schemeClr val="dk1"/>
              </a:buClr>
              <a:buSzPts val="1400"/>
              <a:buFont typeface="Times New Roman"/>
              <a:buNone/>
              <a:defRPr sz="1400"/>
            </a:lvl7pPr>
            <a:lvl8pPr indent="-228600" lvl="7" marL="3657600" algn="l">
              <a:spcBef>
                <a:spcPts val="280"/>
              </a:spcBef>
              <a:spcAft>
                <a:spcPts val="0"/>
              </a:spcAft>
              <a:buClr>
                <a:schemeClr val="dk1"/>
              </a:buClr>
              <a:buSzPts val="1400"/>
              <a:buFont typeface="Times New Roman"/>
              <a:buNone/>
              <a:defRPr sz="1400"/>
            </a:lvl8pPr>
            <a:lvl9pPr indent="-228600" lvl="8" marL="4114800" algn="l">
              <a:spcBef>
                <a:spcPts val="280"/>
              </a:spcBef>
              <a:spcAft>
                <a:spcPts val="0"/>
              </a:spcAft>
              <a:buClr>
                <a:schemeClr val="dk1"/>
              </a:buClr>
              <a:buSzPts val="1400"/>
              <a:buFont typeface="Times New Roman"/>
              <a:buNone/>
              <a:defRPr sz="1400"/>
            </a:lvl9pPr>
          </a:lstStyle>
          <a:p/>
        </p:txBody>
      </p:sp>
      <p:sp>
        <p:nvSpPr>
          <p:cNvPr id="75" name="Google Shape;75;p17"/>
          <p:cNvSpPr txBox="1"/>
          <p:nvPr>
            <p:ph idx="10" type="dt"/>
          </p:nvPr>
        </p:nvSpPr>
        <p:spPr>
          <a:xfrm>
            <a:off x="1096962" y="7497762"/>
            <a:ext cx="3048000"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7"/>
          <p:cNvSpPr txBox="1"/>
          <p:nvPr>
            <p:ph idx="11" type="ftr"/>
          </p:nvPr>
        </p:nvSpPr>
        <p:spPr>
          <a:xfrm>
            <a:off x="4999037" y="7497762"/>
            <a:ext cx="4632325"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7"/>
          <p:cNvSpPr txBox="1"/>
          <p:nvPr>
            <p:ph idx="12" type="sldNum"/>
          </p:nvPr>
        </p:nvSpPr>
        <p:spPr>
          <a:xfrm>
            <a:off x="10485437" y="7497762"/>
            <a:ext cx="3048000" cy="549275"/>
          </a:xfrm>
          <a:prstGeom prst="rect">
            <a:avLst/>
          </a:prstGeom>
          <a:noFill/>
          <a:ln>
            <a:noFill/>
          </a:ln>
        </p:spPr>
        <p:txBody>
          <a:bodyPr anchorCtr="0" anchor="t" bIns="65300" lIns="130600" spcFirstLastPara="1" rIns="130600" wrap="square" tIns="65300">
            <a:noAutofit/>
          </a:bodyPr>
          <a:lstStyle>
            <a:lvl1pPr indent="0" lvl="0"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78" name="Shape 78"/>
        <p:cNvGrpSpPr/>
        <p:nvPr/>
      </p:nvGrpSpPr>
      <p:grpSpPr>
        <a:xfrm>
          <a:off x="0" y="0"/>
          <a:ext cx="0" cy="0"/>
          <a:chOff x="0" y="0"/>
          <a:chExt cx="0" cy="0"/>
        </a:xfrm>
      </p:grpSpPr>
      <p:sp>
        <p:nvSpPr>
          <p:cNvPr id="79" name="Google Shape;79;p18"/>
          <p:cNvSpPr txBox="1"/>
          <p:nvPr>
            <p:ph type="title"/>
          </p:nvPr>
        </p:nvSpPr>
        <p:spPr>
          <a:xfrm>
            <a:off x="1096962" y="731837"/>
            <a:ext cx="12436475" cy="1371600"/>
          </a:xfrm>
          <a:prstGeom prst="rect">
            <a:avLst/>
          </a:prstGeom>
          <a:noFill/>
          <a:ln>
            <a:noFill/>
          </a:ln>
        </p:spPr>
        <p:txBody>
          <a:bodyPr anchorCtr="0" anchor="ctr" bIns="65300" lIns="130600" spcFirstLastPara="1" rIns="130600" wrap="square" tIns="653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0" name="Google Shape;80;p18"/>
          <p:cNvSpPr txBox="1"/>
          <p:nvPr>
            <p:ph idx="1" type="body"/>
          </p:nvPr>
        </p:nvSpPr>
        <p:spPr>
          <a:xfrm>
            <a:off x="1096962" y="2378075"/>
            <a:ext cx="12436475" cy="4937125"/>
          </a:xfrm>
          <a:prstGeom prst="rect">
            <a:avLst/>
          </a:prstGeom>
          <a:noFill/>
          <a:ln>
            <a:noFill/>
          </a:ln>
        </p:spPr>
        <p:txBody>
          <a:bodyPr anchorCtr="0" anchor="t" bIns="65300" lIns="130600" spcFirstLastPara="1" rIns="130600" wrap="square" tIns="653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1" name="Google Shape;81;p18"/>
          <p:cNvSpPr txBox="1"/>
          <p:nvPr>
            <p:ph idx="10" type="dt"/>
          </p:nvPr>
        </p:nvSpPr>
        <p:spPr>
          <a:xfrm>
            <a:off x="1096962" y="7497762"/>
            <a:ext cx="3048000"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8"/>
          <p:cNvSpPr txBox="1"/>
          <p:nvPr>
            <p:ph idx="11" type="ftr"/>
          </p:nvPr>
        </p:nvSpPr>
        <p:spPr>
          <a:xfrm>
            <a:off x="4999037" y="7497762"/>
            <a:ext cx="4632325"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18"/>
          <p:cNvSpPr txBox="1"/>
          <p:nvPr>
            <p:ph idx="12" type="sldNum"/>
          </p:nvPr>
        </p:nvSpPr>
        <p:spPr>
          <a:xfrm>
            <a:off x="10485437" y="7497762"/>
            <a:ext cx="3048000" cy="549275"/>
          </a:xfrm>
          <a:prstGeom prst="rect">
            <a:avLst/>
          </a:prstGeom>
          <a:noFill/>
          <a:ln>
            <a:noFill/>
          </a:ln>
        </p:spPr>
        <p:txBody>
          <a:bodyPr anchorCtr="0" anchor="t" bIns="65300" lIns="130600" spcFirstLastPara="1" rIns="130600" wrap="square" tIns="65300">
            <a:noAutofit/>
          </a:bodyPr>
          <a:lstStyle>
            <a:lvl1pPr indent="0" lvl="0"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9"/>
          <p:cNvSpPr txBox="1"/>
          <p:nvPr>
            <p:ph type="ctrTitle"/>
          </p:nvPr>
        </p:nvSpPr>
        <p:spPr>
          <a:xfrm>
            <a:off x="1096963" y="2555875"/>
            <a:ext cx="12436475" cy="1765300"/>
          </a:xfrm>
          <a:prstGeom prst="rect">
            <a:avLst/>
          </a:prstGeom>
          <a:noFill/>
          <a:ln>
            <a:noFill/>
          </a:ln>
        </p:spPr>
        <p:txBody>
          <a:bodyPr anchorCtr="0" anchor="ctr" bIns="65300" lIns="130600" spcFirstLastPara="1" rIns="130600" wrap="square" tIns="653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1" name="Google Shape;21;p9"/>
          <p:cNvSpPr txBox="1"/>
          <p:nvPr>
            <p:ph idx="1" type="subTitle"/>
          </p:nvPr>
        </p:nvSpPr>
        <p:spPr>
          <a:xfrm>
            <a:off x="2193925" y="4664075"/>
            <a:ext cx="10242550" cy="2101850"/>
          </a:xfrm>
          <a:prstGeom prst="rect">
            <a:avLst/>
          </a:prstGeom>
          <a:noFill/>
          <a:ln>
            <a:noFill/>
          </a:ln>
        </p:spPr>
        <p:txBody>
          <a:bodyPr anchorCtr="0" anchor="t" bIns="65300" lIns="130600" spcFirstLastPara="1" rIns="130600" wrap="square" tIns="65300">
            <a:noAutofit/>
          </a:bodyPr>
          <a:lstStyle>
            <a:lvl1pPr lvl="0" algn="ctr">
              <a:spcBef>
                <a:spcPts val="920"/>
              </a:spcBef>
              <a:spcAft>
                <a:spcPts val="0"/>
              </a:spcAft>
              <a:buClr>
                <a:schemeClr val="dk1"/>
              </a:buClr>
              <a:buSzPts val="4600"/>
              <a:buFont typeface="Times New Roman"/>
              <a:buNone/>
              <a:defRPr/>
            </a:lvl1pPr>
            <a:lvl2pPr lvl="1" algn="ctr">
              <a:spcBef>
                <a:spcPts val="800"/>
              </a:spcBef>
              <a:spcAft>
                <a:spcPts val="0"/>
              </a:spcAft>
              <a:buClr>
                <a:schemeClr val="dk1"/>
              </a:buClr>
              <a:buSzPts val="4000"/>
              <a:buFont typeface="Times New Roman"/>
              <a:buNone/>
              <a:defRPr/>
            </a:lvl2pPr>
            <a:lvl3pPr lvl="2" algn="ctr">
              <a:spcBef>
                <a:spcPts val="680"/>
              </a:spcBef>
              <a:spcAft>
                <a:spcPts val="0"/>
              </a:spcAft>
              <a:buClr>
                <a:schemeClr val="dk1"/>
              </a:buClr>
              <a:buSzPts val="3400"/>
              <a:buFont typeface="Times New Roman"/>
              <a:buNone/>
              <a:defRPr/>
            </a:lvl3pPr>
            <a:lvl4pPr lvl="3" algn="ctr">
              <a:spcBef>
                <a:spcPts val="580"/>
              </a:spcBef>
              <a:spcAft>
                <a:spcPts val="0"/>
              </a:spcAft>
              <a:buClr>
                <a:schemeClr val="dk1"/>
              </a:buClr>
              <a:buSzPts val="2900"/>
              <a:buFont typeface="Times New Roman"/>
              <a:buNone/>
              <a:defRPr/>
            </a:lvl4pPr>
            <a:lvl5pPr lvl="4" algn="ctr">
              <a:spcBef>
                <a:spcPts val="580"/>
              </a:spcBef>
              <a:spcAft>
                <a:spcPts val="0"/>
              </a:spcAft>
              <a:buClr>
                <a:schemeClr val="dk1"/>
              </a:buClr>
              <a:buSzPts val="2900"/>
              <a:buFont typeface="Times New Roman"/>
              <a:buNone/>
              <a:defRPr/>
            </a:lvl5pPr>
            <a:lvl6pPr lvl="5" algn="ctr">
              <a:spcBef>
                <a:spcPts val="580"/>
              </a:spcBef>
              <a:spcAft>
                <a:spcPts val="0"/>
              </a:spcAft>
              <a:buClr>
                <a:schemeClr val="dk1"/>
              </a:buClr>
              <a:buSzPts val="2900"/>
              <a:buFont typeface="Times New Roman"/>
              <a:buNone/>
              <a:defRPr/>
            </a:lvl6pPr>
            <a:lvl7pPr lvl="6" algn="ctr">
              <a:spcBef>
                <a:spcPts val="580"/>
              </a:spcBef>
              <a:spcAft>
                <a:spcPts val="0"/>
              </a:spcAft>
              <a:buClr>
                <a:schemeClr val="dk1"/>
              </a:buClr>
              <a:buSzPts val="2900"/>
              <a:buFont typeface="Times New Roman"/>
              <a:buNone/>
              <a:defRPr/>
            </a:lvl7pPr>
            <a:lvl8pPr lvl="7" algn="ctr">
              <a:spcBef>
                <a:spcPts val="580"/>
              </a:spcBef>
              <a:spcAft>
                <a:spcPts val="0"/>
              </a:spcAft>
              <a:buClr>
                <a:schemeClr val="dk1"/>
              </a:buClr>
              <a:buSzPts val="2900"/>
              <a:buFont typeface="Times New Roman"/>
              <a:buNone/>
              <a:defRPr/>
            </a:lvl8pPr>
            <a:lvl9pPr lvl="8" algn="ctr">
              <a:spcBef>
                <a:spcPts val="580"/>
              </a:spcBef>
              <a:spcAft>
                <a:spcPts val="0"/>
              </a:spcAft>
              <a:buClr>
                <a:schemeClr val="dk1"/>
              </a:buClr>
              <a:buSzPts val="2900"/>
              <a:buFont typeface="Times New Roman"/>
              <a:buNone/>
              <a:defRPr/>
            </a:lvl9pPr>
          </a:lstStyle>
          <a:p/>
        </p:txBody>
      </p:sp>
      <p:sp>
        <p:nvSpPr>
          <p:cNvPr id="22" name="Google Shape;22;p9"/>
          <p:cNvSpPr txBox="1"/>
          <p:nvPr>
            <p:ph idx="10" type="dt"/>
          </p:nvPr>
        </p:nvSpPr>
        <p:spPr>
          <a:xfrm>
            <a:off x="1096962" y="7497762"/>
            <a:ext cx="3048000"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9"/>
          <p:cNvSpPr txBox="1"/>
          <p:nvPr>
            <p:ph idx="11" type="ftr"/>
          </p:nvPr>
        </p:nvSpPr>
        <p:spPr>
          <a:xfrm>
            <a:off x="4999037" y="7497762"/>
            <a:ext cx="4632325"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9"/>
          <p:cNvSpPr txBox="1"/>
          <p:nvPr>
            <p:ph idx="12" type="sldNum"/>
          </p:nvPr>
        </p:nvSpPr>
        <p:spPr>
          <a:xfrm>
            <a:off x="10485437" y="7497762"/>
            <a:ext cx="3048000" cy="549275"/>
          </a:xfrm>
          <a:prstGeom prst="rect">
            <a:avLst/>
          </a:prstGeom>
          <a:noFill/>
          <a:ln>
            <a:noFill/>
          </a:ln>
        </p:spPr>
        <p:txBody>
          <a:bodyPr anchorCtr="0" anchor="t" bIns="65300" lIns="130600" spcFirstLastPara="1" rIns="130600" wrap="square" tIns="65300">
            <a:noAutofit/>
          </a:bodyPr>
          <a:lstStyle>
            <a:lvl1pPr indent="0" lvl="0"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25" name="Shape 25"/>
        <p:cNvGrpSpPr/>
        <p:nvPr/>
      </p:nvGrpSpPr>
      <p:grpSpPr>
        <a:xfrm>
          <a:off x="0" y="0"/>
          <a:ext cx="0" cy="0"/>
          <a:chOff x="0" y="0"/>
          <a:chExt cx="0" cy="0"/>
        </a:xfrm>
      </p:grpSpPr>
      <p:sp>
        <p:nvSpPr>
          <p:cNvPr id="26" name="Google Shape;26;p10"/>
          <p:cNvSpPr txBox="1"/>
          <p:nvPr>
            <p:ph type="title"/>
          </p:nvPr>
        </p:nvSpPr>
        <p:spPr>
          <a:xfrm rot="5400000">
            <a:off x="8687595" y="2469356"/>
            <a:ext cx="6583362" cy="3108325"/>
          </a:xfrm>
          <a:prstGeom prst="rect">
            <a:avLst/>
          </a:prstGeom>
          <a:noFill/>
          <a:ln>
            <a:noFill/>
          </a:ln>
        </p:spPr>
        <p:txBody>
          <a:bodyPr anchorCtr="0" anchor="ctr" bIns="65300" lIns="130600" spcFirstLastPara="1" rIns="130600" wrap="square" tIns="653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7" name="Google Shape;27;p10"/>
          <p:cNvSpPr txBox="1"/>
          <p:nvPr>
            <p:ph idx="1" type="body"/>
          </p:nvPr>
        </p:nvSpPr>
        <p:spPr>
          <a:xfrm rot="5400000">
            <a:off x="2393157" y="-564356"/>
            <a:ext cx="6583362" cy="9175750"/>
          </a:xfrm>
          <a:prstGeom prst="rect">
            <a:avLst/>
          </a:prstGeom>
          <a:noFill/>
          <a:ln>
            <a:noFill/>
          </a:ln>
        </p:spPr>
        <p:txBody>
          <a:bodyPr anchorCtr="0" anchor="t" bIns="65300" lIns="130600" spcFirstLastPara="1" rIns="130600" wrap="square" tIns="653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8" name="Google Shape;28;p10"/>
          <p:cNvSpPr txBox="1"/>
          <p:nvPr>
            <p:ph idx="10" type="dt"/>
          </p:nvPr>
        </p:nvSpPr>
        <p:spPr>
          <a:xfrm>
            <a:off x="1096962" y="7497762"/>
            <a:ext cx="3048000"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0"/>
          <p:cNvSpPr txBox="1"/>
          <p:nvPr>
            <p:ph idx="11" type="ftr"/>
          </p:nvPr>
        </p:nvSpPr>
        <p:spPr>
          <a:xfrm>
            <a:off x="4999037" y="7497762"/>
            <a:ext cx="4632325"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0"/>
          <p:cNvSpPr txBox="1"/>
          <p:nvPr>
            <p:ph idx="12" type="sldNum"/>
          </p:nvPr>
        </p:nvSpPr>
        <p:spPr>
          <a:xfrm>
            <a:off x="10485437" y="7497762"/>
            <a:ext cx="3048000" cy="549275"/>
          </a:xfrm>
          <a:prstGeom prst="rect">
            <a:avLst/>
          </a:prstGeom>
          <a:noFill/>
          <a:ln>
            <a:noFill/>
          </a:ln>
        </p:spPr>
        <p:txBody>
          <a:bodyPr anchorCtr="0" anchor="t" bIns="65300" lIns="130600" spcFirstLastPara="1" rIns="130600" wrap="square" tIns="65300">
            <a:noAutofit/>
          </a:bodyPr>
          <a:lstStyle>
            <a:lvl1pPr indent="0" lvl="0"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31" name="Shape 31"/>
        <p:cNvGrpSpPr/>
        <p:nvPr/>
      </p:nvGrpSpPr>
      <p:grpSpPr>
        <a:xfrm>
          <a:off x="0" y="0"/>
          <a:ext cx="0" cy="0"/>
          <a:chOff x="0" y="0"/>
          <a:chExt cx="0" cy="0"/>
        </a:xfrm>
      </p:grpSpPr>
      <p:sp>
        <p:nvSpPr>
          <p:cNvPr id="32" name="Google Shape;32;p11"/>
          <p:cNvSpPr txBox="1"/>
          <p:nvPr>
            <p:ph type="title"/>
          </p:nvPr>
        </p:nvSpPr>
        <p:spPr>
          <a:xfrm>
            <a:off x="1096962" y="731837"/>
            <a:ext cx="12436475" cy="1371600"/>
          </a:xfrm>
          <a:prstGeom prst="rect">
            <a:avLst/>
          </a:prstGeom>
          <a:noFill/>
          <a:ln>
            <a:noFill/>
          </a:ln>
        </p:spPr>
        <p:txBody>
          <a:bodyPr anchorCtr="0" anchor="ctr" bIns="65300" lIns="130600" spcFirstLastPara="1" rIns="130600" wrap="square" tIns="653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3" name="Google Shape;33;p11"/>
          <p:cNvSpPr txBox="1"/>
          <p:nvPr>
            <p:ph idx="1" type="body"/>
          </p:nvPr>
        </p:nvSpPr>
        <p:spPr>
          <a:xfrm rot="5400000">
            <a:off x="4846637" y="-1371600"/>
            <a:ext cx="4937125" cy="12436475"/>
          </a:xfrm>
          <a:prstGeom prst="rect">
            <a:avLst/>
          </a:prstGeom>
          <a:noFill/>
          <a:ln>
            <a:noFill/>
          </a:ln>
        </p:spPr>
        <p:txBody>
          <a:bodyPr anchorCtr="0" anchor="t" bIns="65300" lIns="130600" spcFirstLastPara="1" rIns="130600" wrap="square" tIns="653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4" name="Google Shape;34;p11"/>
          <p:cNvSpPr txBox="1"/>
          <p:nvPr>
            <p:ph idx="10" type="dt"/>
          </p:nvPr>
        </p:nvSpPr>
        <p:spPr>
          <a:xfrm>
            <a:off x="1096962" y="7497762"/>
            <a:ext cx="3048000"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1"/>
          <p:cNvSpPr txBox="1"/>
          <p:nvPr>
            <p:ph idx="11" type="ftr"/>
          </p:nvPr>
        </p:nvSpPr>
        <p:spPr>
          <a:xfrm>
            <a:off x="4999037" y="7497762"/>
            <a:ext cx="4632325"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1"/>
          <p:cNvSpPr txBox="1"/>
          <p:nvPr>
            <p:ph idx="12" type="sldNum"/>
          </p:nvPr>
        </p:nvSpPr>
        <p:spPr>
          <a:xfrm>
            <a:off x="10485437" y="7497762"/>
            <a:ext cx="3048000" cy="549275"/>
          </a:xfrm>
          <a:prstGeom prst="rect">
            <a:avLst/>
          </a:prstGeom>
          <a:noFill/>
          <a:ln>
            <a:noFill/>
          </a:ln>
        </p:spPr>
        <p:txBody>
          <a:bodyPr anchorCtr="0" anchor="t" bIns="65300" lIns="130600" spcFirstLastPara="1" rIns="130600" wrap="square" tIns="65300">
            <a:noAutofit/>
          </a:bodyPr>
          <a:lstStyle>
            <a:lvl1pPr indent="0" lvl="0"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7" name="Shape 37"/>
        <p:cNvGrpSpPr/>
        <p:nvPr/>
      </p:nvGrpSpPr>
      <p:grpSpPr>
        <a:xfrm>
          <a:off x="0" y="0"/>
          <a:ext cx="0" cy="0"/>
          <a:chOff x="0" y="0"/>
          <a:chExt cx="0" cy="0"/>
        </a:xfrm>
      </p:grpSpPr>
      <p:sp>
        <p:nvSpPr>
          <p:cNvPr id="38" name="Google Shape;38;p12"/>
          <p:cNvSpPr txBox="1"/>
          <p:nvPr>
            <p:ph type="title"/>
          </p:nvPr>
        </p:nvSpPr>
        <p:spPr>
          <a:xfrm>
            <a:off x="2867025" y="5761038"/>
            <a:ext cx="8778875" cy="679450"/>
          </a:xfrm>
          <a:prstGeom prst="rect">
            <a:avLst/>
          </a:prstGeom>
          <a:noFill/>
          <a:ln>
            <a:noFill/>
          </a:ln>
        </p:spPr>
        <p:txBody>
          <a:bodyPr anchorCtr="0" anchor="b" bIns="65300" lIns="130600" spcFirstLastPara="1" rIns="130600" wrap="square" tIns="653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9" name="Google Shape;39;p12"/>
          <p:cNvSpPr/>
          <p:nvPr>
            <p:ph idx="2" type="pic"/>
          </p:nvPr>
        </p:nvSpPr>
        <p:spPr>
          <a:xfrm>
            <a:off x="2867025" y="735013"/>
            <a:ext cx="8778875" cy="4938712"/>
          </a:xfrm>
          <a:prstGeom prst="rect">
            <a:avLst/>
          </a:prstGeom>
          <a:noFill/>
          <a:ln>
            <a:noFill/>
          </a:ln>
        </p:spPr>
      </p:sp>
      <p:sp>
        <p:nvSpPr>
          <p:cNvPr id="40" name="Google Shape;40;p12"/>
          <p:cNvSpPr txBox="1"/>
          <p:nvPr>
            <p:ph idx="1" type="body"/>
          </p:nvPr>
        </p:nvSpPr>
        <p:spPr>
          <a:xfrm>
            <a:off x="2867025" y="6440488"/>
            <a:ext cx="8778875" cy="966787"/>
          </a:xfrm>
          <a:prstGeom prst="rect">
            <a:avLst/>
          </a:prstGeom>
          <a:noFill/>
          <a:ln>
            <a:noFill/>
          </a:ln>
        </p:spPr>
        <p:txBody>
          <a:bodyPr anchorCtr="0" anchor="t" bIns="65300" lIns="130600" spcFirstLastPara="1" rIns="130600" wrap="square" tIns="65300">
            <a:noAutofit/>
          </a:bodyPr>
          <a:lstStyle>
            <a:lvl1pPr indent="-228600" lvl="0" marL="457200" algn="l">
              <a:spcBef>
                <a:spcPts val="280"/>
              </a:spcBef>
              <a:spcAft>
                <a:spcPts val="0"/>
              </a:spcAft>
              <a:buClr>
                <a:schemeClr val="dk1"/>
              </a:buClr>
              <a:buSzPts val="1400"/>
              <a:buFont typeface="Times New Roman"/>
              <a:buNone/>
              <a:defRPr sz="1400"/>
            </a:lvl1pPr>
            <a:lvl2pPr indent="-228600" lvl="1" marL="914400" algn="l">
              <a:spcBef>
                <a:spcPts val="240"/>
              </a:spcBef>
              <a:spcAft>
                <a:spcPts val="0"/>
              </a:spcAft>
              <a:buClr>
                <a:schemeClr val="dk1"/>
              </a:buClr>
              <a:buSzPts val="1200"/>
              <a:buFont typeface="Times New Roman"/>
              <a:buNone/>
              <a:defRPr sz="1200"/>
            </a:lvl2pPr>
            <a:lvl3pPr indent="-228600" lvl="2" marL="1371600" algn="l">
              <a:spcBef>
                <a:spcPts val="200"/>
              </a:spcBef>
              <a:spcAft>
                <a:spcPts val="0"/>
              </a:spcAft>
              <a:buClr>
                <a:schemeClr val="dk1"/>
              </a:buClr>
              <a:buSzPts val="1000"/>
              <a:buFont typeface="Times New Roman"/>
              <a:buNone/>
              <a:defRPr sz="1000"/>
            </a:lvl3pPr>
            <a:lvl4pPr indent="-228600" lvl="3" marL="1828800" algn="l">
              <a:spcBef>
                <a:spcPts val="180"/>
              </a:spcBef>
              <a:spcAft>
                <a:spcPts val="0"/>
              </a:spcAft>
              <a:buClr>
                <a:schemeClr val="dk1"/>
              </a:buClr>
              <a:buSzPts val="900"/>
              <a:buFont typeface="Times New Roman"/>
              <a:buNone/>
              <a:defRPr sz="900"/>
            </a:lvl4pPr>
            <a:lvl5pPr indent="-228600" lvl="4" marL="2286000" algn="l">
              <a:spcBef>
                <a:spcPts val="180"/>
              </a:spcBef>
              <a:spcAft>
                <a:spcPts val="0"/>
              </a:spcAft>
              <a:buClr>
                <a:schemeClr val="dk1"/>
              </a:buClr>
              <a:buSzPts val="900"/>
              <a:buFont typeface="Times New Roman"/>
              <a:buNone/>
              <a:defRPr sz="900"/>
            </a:lvl5pPr>
            <a:lvl6pPr indent="-228600" lvl="5" marL="2743200" algn="l">
              <a:spcBef>
                <a:spcPts val="180"/>
              </a:spcBef>
              <a:spcAft>
                <a:spcPts val="0"/>
              </a:spcAft>
              <a:buClr>
                <a:schemeClr val="dk1"/>
              </a:buClr>
              <a:buSzPts val="900"/>
              <a:buFont typeface="Times New Roman"/>
              <a:buNone/>
              <a:defRPr sz="900"/>
            </a:lvl6pPr>
            <a:lvl7pPr indent="-228600" lvl="6" marL="3200400" algn="l">
              <a:spcBef>
                <a:spcPts val="180"/>
              </a:spcBef>
              <a:spcAft>
                <a:spcPts val="0"/>
              </a:spcAft>
              <a:buClr>
                <a:schemeClr val="dk1"/>
              </a:buClr>
              <a:buSzPts val="900"/>
              <a:buFont typeface="Times New Roman"/>
              <a:buNone/>
              <a:defRPr sz="900"/>
            </a:lvl7pPr>
            <a:lvl8pPr indent="-228600" lvl="7" marL="3657600" algn="l">
              <a:spcBef>
                <a:spcPts val="180"/>
              </a:spcBef>
              <a:spcAft>
                <a:spcPts val="0"/>
              </a:spcAft>
              <a:buClr>
                <a:schemeClr val="dk1"/>
              </a:buClr>
              <a:buSzPts val="900"/>
              <a:buFont typeface="Times New Roman"/>
              <a:buNone/>
              <a:defRPr sz="900"/>
            </a:lvl8pPr>
            <a:lvl9pPr indent="-228600" lvl="8" marL="4114800" algn="l">
              <a:spcBef>
                <a:spcPts val="180"/>
              </a:spcBef>
              <a:spcAft>
                <a:spcPts val="0"/>
              </a:spcAft>
              <a:buClr>
                <a:schemeClr val="dk1"/>
              </a:buClr>
              <a:buSzPts val="900"/>
              <a:buFont typeface="Times New Roman"/>
              <a:buNone/>
              <a:defRPr sz="900"/>
            </a:lvl9pPr>
          </a:lstStyle>
          <a:p/>
        </p:txBody>
      </p:sp>
      <p:sp>
        <p:nvSpPr>
          <p:cNvPr id="41" name="Google Shape;41;p12"/>
          <p:cNvSpPr txBox="1"/>
          <p:nvPr>
            <p:ph idx="10" type="dt"/>
          </p:nvPr>
        </p:nvSpPr>
        <p:spPr>
          <a:xfrm>
            <a:off x="1096962" y="7497762"/>
            <a:ext cx="3048000"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2"/>
          <p:cNvSpPr txBox="1"/>
          <p:nvPr>
            <p:ph idx="11" type="ftr"/>
          </p:nvPr>
        </p:nvSpPr>
        <p:spPr>
          <a:xfrm>
            <a:off x="4999037" y="7497762"/>
            <a:ext cx="4632325"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2"/>
          <p:cNvSpPr txBox="1"/>
          <p:nvPr>
            <p:ph idx="12" type="sldNum"/>
          </p:nvPr>
        </p:nvSpPr>
        <p:spPr>
          <a:xfrm>
            <a:off x="10485437" y="7497762"/>
            <a:ext cx="3048000" cy="549275"/>
          </a:xfrm>
          <a:prstGeom prst="rect">
            <a:avLst/>
          </a:prstGeom>
          <a:noFill/>
          <a:ln>
            <a:noFill/>
          </a:ln>
        </p:spPr>
        <p:txBody>
          <a:bodyPr anchorCtr="0" anchor="t" bIns="65300" lIns="130600" spcFirstLastPara="1" rIns="130600" wrap="square" tIns="65300">
            <a:noAutofit/>
          </a:bodyPr>
          <a:lstStyle>
            <a:lvl1pPr indent="0" lvl="0"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4" name="Shape 44"/>
        <p:cNvGrpSpPr/>
        <p:nvPr/>
      </p:nvGrpSpPr>
      <p:grpSpPr>
        <a:xfrm>
          <a:off x="0" y="0"/>
          <a:ext cx="0" cy="0"/>
          <a:chOff x="0" y="0"/>
          <a:chExt cx="0" cy="0"/>
        </a:xfrm>
      </p:grpSpPr>
      <p:sp>
        <p:nvSpPr>
          <p:cNvPr id="45" name="Google Shape;45;p13"/>
          <p:cNvSpPr txBox="1"/>
          <p:nvPr>
            <p:ph type="title"/>
          </p:nvPr>
        </p:nvSpPr>
        <p:spPr>
          <a:xfrm>
            <a:off x="731838" y="327025"/>
            <a:ext cx="4813300" cy="1395413"/>
          </a:xfrm>
          <a:prstGeom prst="rect">
            <a:avLst/>
          </a:prstGeom>
          <a:noFill/>
          <a:ln>
            <a:noFill/>
          </a:ln>
        </p:spPr>
        <p:txBody>
          <a:bodyPr anchorCtr="0" anchor="b" bIns="65300" lIns="130600" spcFirstLastPara="1" rIns="130600" wrap="square" tIns="653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6" name="Google Shape;46;p13"/>
          <p:cNvSpPr txBox="1"/>
          <p:nvPr>
            <p:ph idx="1" type="body"/>
          </p:nvPr>
        </p:nvSpPr>
        <p:spPr>
          <a:xfrm>
            <a:off x="5719763" y="327025"/>
            <a:ext cx="8178800" cy="7024688"/>
          </a:xfrm>
          <a:prstGeom prst="rect">
            <a:avLst/>
          </a:prstGeom>
          <a:noFill/>
          <a:ln>
            <a:noFill/>
          </a:ln>
        </p:spPr>
        <p:txBody>
          <a:bodyPr anchorCtr="0" anchor="t" bIns="65300" lIns="130600" spcFirstLastPara="1" rIns="130600" wrap="square" tIns="65300">
            <a:noAutofit/>
          </a:bodyPr>
          <a:lstStyle>
            <a:lvl1pPr indent="-431800" lvl="0" marL="457200" algn="l">
              <a:spcBef>
                <a:spcPts val="640"/>
              </a:spcBef>
              <a:spcAft>
                <a:spcPts val="0"/>
              </a:spcAft>
              <a:buClr>
                <a:schemeClr val="dk1"/>
              </a:buClr>
              <a:buSzPts val="3200"/>
              <a:buFont typeface="Times New Roman"/>
              <a:buChar char="•"/>
              <a:defRPr sz="3200"/>
            </a:lvl1pPr>
            <a:lvl2pPr indent="-406400" lvl="1" marL="914400" algn="l">
              <a:spcBef>
                <a:spcPts val="560"/>
              </a:spcBef>
              <a:spcAft>
                <a:spcPts val="0"/>
              </a:spcAft>
              <a:buClr>
                <a:schemeClr val="dk1"/>
              </a:buClr>
              <a:buSzPts val="2800"/>
              <a:buFont typeface="Times New Roman"/>
              <a:buChar char="–"/>
              <a:defRPr sz="2800"/>
            </a:lvl2pPr>
            <a:lvl3pPr indent="-381000" lvl="2" marL="1371600" algn="l">
              <a:spcBef>
                <a:spcPts val="480"/>
              </a:spcBef>
              <a:spcAft>
                <a:spcPts val="0"/>
              </a:spcAft>
              <a:buClr>
                <a:schemeClr val="dk1"/>
              </a:buClr>
              <a:buSzPts val="2400"/>
              <a:buFont typeface="Times New Roman"/>
              <a:buChar char="•"/>
              <a:defRPr sz="2400"/>
            </a:lvl3pPr>
            <a:lvl4pPr indent="-355600" lvl="3" marL="1828800" algn="l">
              <a:spcBef>
                <a:spcPts val="400"/>
              </a:spcBef>
              <a:spcAft>
                <a:spcPts val="0"/>
              </a:spcAft>
              <a:buClr>
                <a:schemeClr val="dk1"/>
              </a:buClr>
              <a:buSzPts val="2000"/>
              <a:buFont typeface="Times New Roman"/>
              <a:buChar char="–"/>
              <a:defRPr sz="2000"/>
            </a:lvl4pPr>
            <a:lvl5pPr indent="-355600" lvl="4" marL="2286000" algn="l">
              <a:spcBef>
                <a:spcPts val="400"/>
              </a:spcBef>
              <a:spcAft>
                <a:spcPts val="0"/>
              </a:spcAft>
              <a:buClr>
                <a:schemeClr val="dk1"/>
              </a:buClr>
              <a:buSzPts val="2000"/>
              <a:buFont typeface="Times New Roman"/>
              <a:buChar char="»"/>
              <a:defRPr sz="2000"/>
            </a:lvl5pPr>
            <a:lvl6pPr indent="-355600" lvl="5" marL="2743200" algn="l">
              <a:spcBef>
                <a:spcPts val="400"/>
              </a:spcBef>
              <a:spcAft>
                <a:spcPts val="0"/>
              </a:spcAft>
              <a:buClr>
                <a:schemeClr val="dk1"/>
              </a:buClr>
              <a:buSzPts val="2000"/>
              <a:buFont typeface="Times New Roman"/>
              <a:buChar char="»"/>
              <a:defRPr sz="2000"/>
            </a:lvl6pPr>
            <a:lvl7pPr indent="-355600" lvl="6" marL="3200400" algn="l">
              <a:spcBef>
                <a:spcPts val="400"/>
              </a:spcBef>
              <a:spcAft>
                <a:spcPts val="0"/>
              </a:spcAft>
              <a:buClr>
                <a:schemeClr val="dk1"/>
              </a:buClr>
              <a:buSzPts val="2000"/>
              <a:buFont typeface="Times New Roman"/>
              <a:buChar char="»"/>
              <a:defRPr sz="2000"/>
            </a:lvl7pPr>
            <a:lvl8pPr indent="-355600" lvl="7" marL="3657600" algn="l">
              <a:spcBef>
                <a:spcPts val="400"/>
              </a:spcBef>
              <a:spcAft>
                <a:spcPts val="0"/>
              </a:spcAft>
              <a:buClr>
                <a:schemeClr val="dk1"/>
              </a:buClr>
              <a:buSzPts val="2000"/>
              <a:buFont typeface="Times New Roman"/>
              <a:buChar char="»"/>
              <a:defRPr sz="2000"/>
            </a:lvl8pPr>
            <a:lvl9pPr indent="-355600" lvl="8" marL="4114800" algn="l">
              <a:spcBef>
                <a:spcPts val="400"/>
              </a:spcBef>
              <a:spcAft>
                <a:spcPts val="0"/>
              </a:spcAft>
              <a:buClr>
                <a:schemeClr val="dk1"/>
              </a:buClr>
              <a:buSzPts val="2000"/>
              <a:buFont typeface="Times New Roman"/>
              <a:buChar char="»"/>
              <a:defRPr sz="2000"/>
            </a:lvl9pPr>
          </a:lstStyle>
          <a:p/>
        </p:txBody>
      </p:sp>
      <p:sp>
        <p:nvSpPr>
          <p:cNvPr id="47" name="Google Shape;47;p13"/>
          <p:cNvSpPr txBox="1"/>
          <p:nvPr>
            <p:ph idx="2" type="body"/>
          </p:nvPr>
        </p:nvSpPr>
        <p:spPr>
          <a:xfrm>
            <a:off x="731838" y="1722438"/>
            <a:ext cx="4813300" cy="5629275"/>
          </a:xfrm>
          <a:prstGeom prst="rect">
            <a:avLst/>
          </a:prstGeom>
          <a:noFill/>
          <a:ln>
            <a:noFill/>
          </a:ln>
        </p:spPr>
        <p:txBody>
          <a:bodyPr anchorCtr="0" anchor="t" bIns="65300" lIns="130600" spcFirstLastPara="1" rIns="130600" wrap="square" tIns="65300">
            <a:noAutofit/>
          </a:bodyPr>
          <a:lstStyle>
            <a:lvl1pPr indent="-228600" lvl="0" marL="457200" algn="l">
              <a:spcBef>
                <a:spcPts val="280"/>
              </a:spcBef>
              <a:spcAft>
                <a:spcPts val="0"/>
              </a:spcAft>
              <a:buClr>
                <a:schemeClr val="dk1"/>
              </a:buClr>
              <a:buSzPts val="1400"/>
              <a:buFont typeface="Times New Roman"/>
              <a:buNone/>
              <a:defRPr sz="1400"/>
            </a:lvl1pPr>
            <a:lvl2pPr indent="-228600" lvl="1" marL="914400" algn="l">
              <a:spcBef>
                <a:spcPts val="240"/>
              </a:spcBef>
              <a:spcAft>
                <a:spcPts val="0"/>
              </a:spcAft>
              <a:buClr>
                <a:schemeClr val="dk1"/>
              </a:buClr>
              <a:buSzPts val="1200"/>
              <a:buFont typeface="Times New Roman"/>
              <a:buNone/>
              <a:defRPr sz="1200"/>
            </a:lvl2pPr>
            <a:lvl3pPr indent="-228600" lvl="2" marL="1371600" algn="l">
              <a:spcBef>
                <a:spcPts val="200"/>
              </a:spcBef>
              <a:spcAft>
                <a:spcPts val="0"/>
              </a:spcAft>
              <a:buClr>
                <a:schemeClr val="dk1"/>
              </a:buClr>
              <a:buSzPts val="1000"/>
              <a:buFont typeface="Times New Roman"/>
              <a:buNone/>
              <a:defRPr sz="1000"/>
            </a:lvl3pPr>
            <a:lvl4pPr indent="-228600" lvl="3" marL="1828800" algn="l">
              <a:spcBef>
                <a:spcPts val="180"/>
              </a:spcBef>
              <a:spcAft>
                <a:spcPts val="0"/>
              </a:spcAft>
              <a:buClr>
                <a:schemeClr val="dk1"/>
              </a:buClr>
              <a:buSzPts val="900"/>
              <a:buFont typeface="Times New Roman"/>
              <a:buNone/>
              <a:defRPr sz="900"/>
            </a:lvl4pPr>
            <a:lvl5pPr indent="-228600" lvl="4" marL="2286000" algn="l">
              <a:spcBef>
                <a:spcPts val="180"/>
              </a:spcBef>
              <a:spcAft>
                <a:spcPts val="0"/>
              </a:spcAft>
              <a:buClr>
                <a:schemeClr val="dk1"/>
              </a:buClr>
              <a:buSzPts val="900"/>
              <a:buFont typeface="Times New Roman"/>
              <a:buNone/>
              <a:defRPr sz="900"/>
            </a:lvl5pPr>
            <a:lvl6pPr indent="-228600" lvl="5" marL="2743200" algn="l">
              <a:spcBef>
                <a:spcPts val="180"/>
              </a:spcBef>
              <a:spcAft>
                <a:spcPts val="0"/>
              </a:spcAft>
              <a:buClr>
                <a:schemeClr val="dk1"/>
              </a:buClr>
              <a:buSzPts val="900"/>
              <a:buFont typeface="Times New Roman"/>
              <a:buNone/>
              <a:defRPr sz="900"/>
            </a:lvl6pPr>
            <a:lvl7pPr indent="-228600" lvl="6" marL="3200400" algn="l">
              <a:spcBef>
                <a:spcPts val="180"/>
              </a:spcBef>
              <a:spcAft>
                <a:spcPts val="0"/>
              </a:spcAft>
              <a:buClr>
                <a:schemeClr val="dk1"/>
              </a:buClr>
              <a:buSzPts val="900"/>
              <a:buFont typeface="Times New Roman"/>
              <a:buNone/>
              <a:defRPr sz="900"/>
            </a:lvl7pPr>
            <a:lvl8pPr indent="-228600" lvl="7" marL="3657600" algn="l">
              <a:spcBef>
                <a:spcPts val="180"/>
              </a:spcBef>
              <a:spcAft>
                <a:spcPts val="0"/>
              </a:spcAft>
              <a:buClr>
                <a:schemeClr val="dk1"/>
              </a:buClr>
              <a:buSzPts val="900"/>
              <a:buFont typeface="Times New Roman"/>
              <a:buNone/>
              <a:defRPr sz="900"/>
            </a:lvl8pPr>
            <a:lvl9pPr indent="-228600" lvl="8" marL="4114800" algn="l">
              <a:spcBef>
                <a:spcPts val="180"/>
              </a:spcBef>
              <a:spcAft>
                <a:spcPts val="0"/>
              </a:spcAft>
              <a:buClr>
                <a:schemeClr val="dk1"/>
              </a:buClr>
              <a:buSzPts val="900"/>
              <a:buFont typeface="Times New Roman"/>
              <a:buNone/>
              <a:defRPr sz="900"/>
            </a:lvl9pPr>
          </a:lstStyle>
          <a:p/>
        </p:txBody>
      </p:sp>
      <p:sp>
        <p:nvSpPr>
          <p:cNvPr id="48" name="Google Shape;48;p13"/>
          <p:cNvSpPr txBox="1"/>
          <p:nvPr>
            <p:ph idx="10" type="dt"/>
          </p:nvPr>
        </p:nvSpPr>
        <p:spPr>
          <a:xfrm>
            <a:off x="1096962" y="7497762"/>
            <a:ext cx="3048000"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13"/>
          <p:cNvSpPr txBox="1"/>
          <p:nvPr>
            <p:ph idx="11" type="ftr"/>
          </p:nvPr>
        </p:nvSpPr>
        <p:spPr>
          <a:xfrm>
            <a:off x="4999037" y="7497762"/>
            <a:ext cx="4632325"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13"/>
          <p:cNvSpPr txBox="1"/>
          <p:nvPr>
            <p:ph idx="12" type="sldNum"/>
          </p:nvPr>
        </p:nvSpPr>
        <p:spPr>
          <a:xfrm>
            <a:off x="10485437" y="7497762"/>
            <a:ext cx="3048000" cy="549275"/>
          </a:xfrm>
          <a:prstGeom prst="rect">
            <a:avLst/>
          </a:prstGeom>
          <a:noFill/>
          <a:ln>
            <a:noFill/>
          </a:ln>
        </p:spPr>
        <p:txBody>
          <a:bodyPr anchorCtr="0" anchor="t" bIns="65300" lIns="130600" spcFirstLastPara="1" rIns="130600" wrap="square" tIns="65300">
            <a:noAutofit/>
          </a:bodyPr>
          <a:lstStyle>
            <a:lvl1pPr indent="0" lvl="0"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1" name="Shape 51"/>
        <p:cNvGrpSpPr/>
        <p:nvPr/>
      </p:nvGrpSpPr>
      <p:grpSpPr>
        <a:xfrm>
          <a:off x="0" y="0"/>
          <a:ext cx="0" cy="0"/>
          <a:chOff x="0" y="0"/>
          <a:chExt cx="0" cy="0"/>
        </a:xfrm>
      </p:grpSpPr>
      <p:sp>
        <p:nvSpPr>
          <p:cNvPr id="52" name="Google Shape;52;p14"/>
          <p:cNvSpPr txBox="1"/>
          <p:nvPr>
            <p:ph type="title"/>
          </p:nvPr>
        </p:nvSpPr>
        <p:spPr>
          <a:xfrm>
            <a:off x="1096962" y="731837"/>
            <a:ext cx="12436475" cy="1371600"/>
          </a:xfrm>
          <a:prstGeom prst="rect">
            <a:avLst/>
          </a:prstGeom>
          <a:noFill/>
          <a:ln>
            <a:noFill/>
          </a:ln>
        </p:spPr>
        <p:txBody>
          <a:bodyPr anchorCtr="0" anchor="ctr" bIns="65300" lIns="130600" spcFirstLastPara="1" rIns="130600" wrap="square" tIns="653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3" name="Google Shape;53;p14"/>
          <p:cNvSpPr txBox="1"/>
          <p:nvPr>
            <p:ph idx="10" type="dt"/>
          </p:nvPr>
        </p:nvSpPr>
        <p:spPr>
          <a:xfrm>
            <a:off x="1096962" y="7497762"/>
            <a:ext cx="3048000"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4"/>
          <p:cNvSpPr txBox="1"/>
          <p:nvPr>
            <p:ph idx="11" type="ftr"/>
          </p:nvPr>
        </p:nvSpPr>
        <p:spPr>
          <a:xfrm>
            <a:off x="4999037" y="7497762"/>
            <a:ext cx="4632325"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4"/>
          <p:cNvSpPr txBox="1"/>
          <p:nvPr>
            <p:ph idx="12" type="sldNum"/>
          </p:nvPr>
        </p:nvSpPr>
        <p:spPr>
          <a:xfrm>
            <a:off x="10485437" y="7497762"/>
            <a:ext cx="3048000" cy="549275"/>
          </a:xfrm>
          <a:prstGeom prst="rect">
            <a:avLst/>
          </a:prstGeom>
          <a:noFill/>
          <a:ln>
            <a:noFill/>
          </a:ln>
        </p:spPr>
        <p:txBody>
          <a:bodyPr anchorCtr="0" anchor="t" bIns="65300" lIns="130600" spcFirstLastPara="1" rIns="130600" wrap="square" tIns="65300">
            <a:noAutofit/>
          </a:bodyPr>
          <a:lstStyle>
            <a:lvl1pPr indent="0" lvl="0"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56" name="Shape 56"/>
        <p:cNvGrpSpPr/>
        <p:nvPr/>
      </p:nvGrpSpPr>
      <p:grpSpPr>
        <a:xfrm>
          <a:off x="0" y="0"/>
          <a:ext cx="0" cy="0"/>
          <a:chOff x="0" y="0"/>
          <a:chExt cx="0" cy="0"/>
        </a:xfrm>
      </p:grpSpPr>
      <p:sp>
        <p:nvSpPr>
          <p:cNvPr id="57" name="Google Shape;57;p15"/>
          <p:cNvSpPr txBox="1"/>
          <p:nvPr>
            <p:ph type="title"/>
          </p:nvPr>
        </p:nvSpPr>
        <p:spPr>
          <a:xfrm>
            <a:off x="731838" y="330200"/>
            <a:ext cx="13166725" cy="1371600"/>
          </a:xfrm>
          <a:prstGeom prst="rect">
            <a:avLst/>
          </a:prstGeom>
          <a:noFill/>
          <a:ln>
            <a:noFill/>
          </a:ln>
        </p:spPr>
        <p:txBody>
          <a:bodyPr anchorCtr="0" anchor="ctr" bIns="65300" lIns="130600" spcFirstLastPara="1" rIns="130600" wrap="square" tIns="653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8" name="Google Shape;58;p15"/>
          <p:cNvSpPr txBox="1"/>
          <p:nvPr>
            <p:ph idx="1" type="body"/>
          </p:nvPr>
        </p:nvSpPr>
        <p:spPr>
          <a:xfrm>
            <a:off x="731838" y="1841500"/>
            <a:ext cx="6464300" cy="768350"/>
          </a:xfrm>
          <a:prstGeom prst="rect">
            <a:avLst/>
          </a:prstGeom>
          <a:noFill/>
          <a:ln>
            <a:noFill/>
          </a:ln>
        </p:spPr>
        <p:txBody>
          <a:bodyPr anchorCtr="0" anchor="b" bIns="65300" lIns="130600" spcFirstLastPara="1" rIns="130600" wrap="square" tIns="65300">
            <a:noAutofit/>
          </a:bodyPr>
          <a:lstStyle>
            <a:lvl1pPr indent="-228600" lvl="0" marL="457200" algn="l">
              <a:spcBef>
                <a:spcPts val="480"/>
              </a:spcBef>
              <a:spcAft>
                <a:spcPts val="0"/>
              </a:spcAft>
              <a:buClr>
                <a:schemeClr val="dk1"/>
              </a:buClr>
              <a:buSzPts val="2400"/>
              <a:buFont typeface="Times New Roman"/>
              <a:buNone/>
              <a:defRPr b="1" sz="2400"/>
            </a:lvl1pPr>
            <a:lvl2pPr indent="-228600" lvl="1" marL="914400" algn="l">
              <a:spcBef>
                <a:spcPts val="400"/>
              </a:spcBef>
              <a:spcAft>
                <a:spcPts val="0"/>
              </a:spcAft>
              <a:buClr>
                <a:schemeClr val="dk1"/>
              </a:buClr>
              <a:buSzPts val="2000"/>
              <a:buFont typeface="Times New Roman"/>
              <a:buNone/>
              <a:defRPr b="1" sz="2000"/>
            </a:lvl2pPr>
            <a:lvl3pPr indent="-228600" lvl="2" marL="1371600" algn="l">
              <a:spcBef>
                <a:spcPts val="360"/>
              </a:spcBef>
              <a:spcAft>
                <a:spcPts val="0"/>
              </a:spcAft>
              <a:buClr>
                <a:schemeClr val="dk1"/>
              </a:buClr>
              <a:buSzPts val="1800"/>
              <a:buFont typeface="Times New Roman"/>
              <a:buNone/>
              <a:defRPr b="1" sz="1800"/>
            </a:lvl3pPr>
            <a:lvl4pPr indent="-228600" lvl="3" marL="1828800" algn="l">
              <a:spcBef>
                <a:spcPts val="320"/>
              </a:spcBef>
              <a:spcAft>
                <a:spcPts val="0"/>
              </a:spcAft>
              <a:buClr>
                <a:schemeClr val="dk1"/>
              </a:buClr>
              <a:buSzPts val="1600"/>
              <a:buFont typeface="Times New Roman"/>
              <a:buNone/>
              <a:defRPr b="1" sz="1600"/>
            </a:lvl4pPr>
            <a:lvl5pPr indent="-228600" lvl="4" marL="2286000" algn="l">
              <a:spcBef>
                <a:spcPts val="320"/>
              </a:spcBef>
              <a:spcAft>
                <a:spcPts val="0"/>
              </a:spcAft>
              <a:buClr>
                <a:schemeClr val="dk1"/>
              </a:buClr>
              <a:buSzPts val="1600"/>
              <a:buFont typeface="Times New Roman"/>
              <a:buNone/>
              <a:defRPr b="1" sz="1600"/>
            </a:lvl5pPr>
            <a:lvl6pPr indent="-228600" lvl="5" marL="2743200" algn="l">
              <a:spcBef>
                <a:spcPts val="320"/>
              </a:spcBef>
              <a:spcAft>
                <a:spcPts val="0"/>
              </a:spcAft>
              <a:buClr>
                <a:schemeClr val="dk1"/>
              </a:buClr>
              <a:buSzPts val="1600"/>
              <a:buFont typeface="Times New Roman"/>
              <a:buNone/>
              <a:defRPr b="1" sz="1600"/>
            </a:lvl6pPr>
            <a:lvl7pPr indent="-228600" lvl="6" marL="3200400" algn="l">
              <a:spcBef>
                <a:spcPts val="320"/>
              </a:spcBef>
              <a:spcAft>
                <a:spcPts val="0"/>
              </a:spcAft>
              <a:buClr>
                <a:schemeClr val="dk1"/>
              </a:buClr>
              <a:buSzPts val="1600"/>
              <a:buFont typeface="Times New Roman"/>
              <a:buNone/>
              <a:defRPr b="1" sz="1600"/>
            </a:lvl7pPr>
            <a:lvl8pPr indent="-228600" lvl="7" marL="3657600" algn="l">
              <a:spcBef>
                <a:spcPts val="320"/>
              </a:spcBef>
              <a:spcAft>
                <a:spcPts val="0"/>
              </a:spcAft>
              <a:buClr>
                <a:schemeClr val="dk1"/>
              </a:buClr>
              <a:buSzPts val="1600"/>
              <a:buFont typeface="Times New Roman"/>
              <a:buNone/>
              <a:defRPr b="1" sz="1600"/>
            </a:lvl8pPr>
            <a:lvl9pPr indent="-228600" lvl="8" marL="4114800" algn="l">
              <a:spcBef>
                <a:spcPts val="320"/>
              </a:spcBef>
              <a:spcAft>
                <a:spcPts val="0"/>
              </a:spcAft>
              <a:buClr>
                <a:schemeClr val="dk1"/>
              </a:buClr>
              <a:buSzPts val="1600"/>
              <a:buFont typeface="Times New Roman"/>
              <a:buNone/>
              <a:defRPr b="1" sz="1600"/>
            </a:lvl9pPr>
          </a:lstStyle>
          <a:p/>
        </p:txBody>
      </p:sp>
      <p:sp>
        <p:nvSpPr>
          <p:cNvPr id="59" name="Google Shape;59;p15"/>
          <p:cNvSpPr txBox="1"/>
          <p:nvPr>
            <p:ph idx="2" type="body"/>
          </p:nvPr>
        </p:nvSpPr>
        <p:spPr>
          <a:xfrm>
            <a:off x="731838" y="2609850"/>
            <a:ext cx="6464300" cy="4741863"/>
          </a:xfrm>
          <a:prstGeom prst="rect">
            <a:avLst/>
          </a:prstGeom>
          <a:noFill/>
          <a:ln>
            <a:noFill/>
          </a:ln>
        </p:spPr>
        <p:txBody>
          <a:bodyPr anchorCtr="0" anchor="t" bIns="65300" lIns="130600" spcFirstLastPara="1" rIns="130600" wrap="square" tIns="65300">
            <a:noAutofit/>
          </a:bodyPr>
          <a:lstStyle>
            <a:lvl1pPr indent="-381000" lvl="0" marL="457200" algn="l">
              <a:spcBef>
                <a:spcPts val="480"/>
              </a:spcBef>
              <a:spcAft>
                <a:spcPts val="0"/>
              </a:spcAft>
              <a:buClr>
                <a:schemeClr val="dk1"/>
              </a:buClr>
              <a:buSzPts val="2400"/>
              <a:buFont typeface="Times New Roman"/>
              <a:buChar char="•"/>
              <a:defRPr sz="2400"/>
            </a:lvl1pPr>
            <a:lvl2pPr indent="-355600" lvl="1" marL="914400" algn="l">
              <a:spcBef>
                <a:spcPts val="400"/>
              </a:spcBef>
              <a:spcAft>
                <a:spcPts val="0"/>
              </a:spcAft>
              <a:buClr>
                <a:schemeClr val="dk1"/>
              </a:buClr>
              <a:buSzPts val="2000"/>
              <a:buFont typeface="Times New Roman"/>
              <a:buChar char="–"/>
              <a:defRPr sz="2000"/>
            </a:lvl2pPr>
            <a:lvl3pPr indent="-342900" lvl="2" marL="1371600" algn="l">
              <a:spcBef>
                <a:spcPts val="360"/>
              </a:spcBef>
              <a:spcAft>
                <a:spcPts val="0"/>
              </a:spcAft>
              <a:buClr>
                <a:schemeClr val="dk1"/>
              </a:buClr>
              <a:buSzPts val="1800"/>
              <a:buFont typeface="Times New Roman"/>
              <a:buChar char="•"/>
              <a:defRPr sz="1800"/>
            </a:lvl3pPr>
            <a:lvl4pPr indent="-330200" lvl="3" marL="1828800" algn="l">
              <a:spcBef>
                <a:spcPts val="320"/>
              </a:spcBef>
              <a:spcAft>
                <a:spcPts val="0"/>
              </a:spcAft>
              <a:buClr>
                <a:schemeClr val="dk1"/>
              </a:buClr>
              <a:buSzPts val="1600"/>
              <a:buFont typeface="Times New Roman"/>
              <a:buChar char="–"/>
              <a:defRPr sz="1600"/>
            </a:lvl4pPr>
            <a:lvl5pPr indent="-330200" lvl="4" marL="2286000" algn="l">
              <a:spcBef>
                <a:spcPts val="320"/>
              </a:spcBef>
              <a:spcAft>
                <a:spcPts val="0"/>
              </a:spcAft>
              <a:buClr>
                <a:schemeClr val="dk1"/>
              </a:buClr>
              <a:buSzPts val="1600"/>
              <a:buFont typeface="Times New Roman"/>
              <a:buChar char="»"/>
              <a:defRPr sz="1600"/>
            </a:lvl5pPr>
            <a:lvl6pPr indent="-330200" lvl="5" marL="2743200" algn="l">
              <a:spcBef>
                <a:spcPts val="320"/>
              </a:spcBef>
              <a:spcAft>
                <a:spcPts val="0"/>
              </a:spcAft>
              <a:buClr>
                <a:schemeClr val="dk1"/>
              </a:buClr>
              <a:buSzPts val="1600"/>
              <a:buFont typeface="Times New Roman"/>
              <a:buChar char="»"/>
              <a:defRPr sz="1600"/>
            </a:lvl6pPr>
            <a:lvl7pPr indent="-330200" lvl="6" marL="3200400" algn="l">
              <a:spcBef>
                <a:spcPts val="320"/>
              </a:spcBef>
              <a:spcAft>
                <a:spcPts val="0"/>
              </a:spcAft>
              <a:buClr>
                <a:schemeClr val="dk1"/>
              </a:buClr>
              <a:buSzPts val="1600"/>
              <a:buFont typeface="Times New Roman"/>
              <a:buChar char="»"/>
              <a:defRPr sz="1600"/>
            </a:lvl7pPr>
            <a:lvl8pPr indent="-330200" lvl="7" marL="3657600" algn="l">
              <a:spcBef>
                <a:spcPts val="320"/>
              </a:spcBef>
              <a:spcAft>
                <a:spcPts val="0"/>
              </a:spcAft>
              <a:buClr>
                <a:schemeClr val="dk1"/>
              </a:buClr>
              <a:buSzPts val="1600"/>
              <a:buFont typeface="Times New Roman"/>
              <a:buChar char="»"/>
              <a:defRPr sz="1600"/>
            </a:lvl8pPr>
            <a:lvl9pPr indent="-330200" lvl="8" marL="4114800" algn="l">
              <a:spcBef>
                <a:spcPts val="320"/>
              </a:spcBef>
              <a:spcAft>
                <a:spcPts val="0"/>
              </a:spcAft>
              <a:buClr>
                <a:schemeClr val="dk1"/>
              </a:buClr>
              <a:buSzPts val="1600"/>
              <a:buFont typeface="Times New Roman"/>
              <a:buChar char="»"/>
              <a:defRPr sz="1600"/>
            </a:lvl9pPr>
          </a:lstStyle>
          <a:p/>
        </p:txBody>
      </p:sp>
      <p:sp>
        <p:nvSpPr>
          <p:cNvPr id="60" name="Google Shape;60;p15"/>
          <p:cNvSpPr txBox="1"/>
          <p:nvPr>
            <p:ph idx="3" type="body"/>
          </p:nvPr>
        </p:nvSpPr>
        <p:spPr>
          <a:xfrm>
            <a:off x="7432675" y="1841500"/>
            <a:ext cx="6465888" cy="768350"/>
          </a:xfrm>
          <a:prstGeom prst="rect">
            <a:avLst/>
          </a:prstGeom>
          <a:noFill/>
          <a:ln>
            <a:noFill/>
          </a:ln>
        </p:spPr>
        <p:txBody>
          <a:bodyPr anchorCtr="0" anchor="b" bIns="65300" lIns="130600" spcFirstLastPara="1" rIns="130600" wrap="square" tIns="65300">
            <a:noAutofit/>
          </a:bodyPr>
          <a:lstStyle>
            <a:lvl1pPr indent="-228600" lvl="0" marL="457200" algn="l">
              <a:spcBef>
                <a:spcPts val="480"/>
              </a:spcBef>
              <a:spcAft>
                <a:spcPts val="0"/>
              </a:spcAft>
              <a:buClr>
                <a:schemeClr val="dk1"/>
              </a:buClr>
              <a:buSzPts val="2400"/>
              <a:buFont typeface="Times New Roman"/>
              <a:buNone/>
              <a:defRPr b="1" sz="2400"/>
            </a:lvl1pPr>
            <a:lvl2pPr indent="-228600" lvl="1" marL="914400" algn="l">
              <a:spcBef>
                <a:spcPts val="400"/>
              </a:spcBef>
              <a:spcAft>
                <a:spcPts val="0"/>
              </a:spcAft>
              <a:buClr>
                <a:schemeClr val="dk1"/>
              </a:buClr>
              <a:buSzPts val="2000"/>
              <a:buFont typeface="Times New Roman"/>
              <a:buNone/>
              <a:defRPr b="1" sz="2000"/>
            </a:lvl2pPr>
            <a:lvl3pPr indent="-228600" lvl="2" marL="1371600" algn="l">
              <a:spcBef>
                <a:spcPts val="360"/>
              </a:spcBef>
              <a:spcAft>
                <a:spcPts val="0"/>
              </a:spcAft>
              <a:buClr>
                <a:schemeClr val="dk1"/>
              </a:buClr>
              <a:buSzPts val="1800"/>
              <a:buFont typeface="Times New Roman"/>
              <a:buNone/>
              <a:defRPr b="1" sz="1800"/>
            </a:lvl3pPr>
            <a:lvl4pPr indent="-228600" lvl="3" marL="1828800" algn="l">
              <a:spcBef>
                <a:spcPts val="320"/>
              </a:spcBef>
              <a:spcAft>
                <a:spcPts val="0"/>
              </a:spcAft>
              <a:buClr>
                <a:schemeClr val="dk1"/>
              </a:buClr>
              <a:buSzPts val="1600"/>
              <a:buFont typeface="Times New Roman"/>
              <a:buNone/>
              <a:defRPr b="1" sz="1600"/>
            </a:lvl4pPr>
            <a:lvl5pPr indent="-228600" lvl="4" marL="2286000" algn="l">
              <a:spcBef>
                <a:spcPts val="320"/>
              </a:spcBef>
              <a:spcAft>
                <a:spcPts val="0"/>
              </a:spcAft>
              <a:buClr>
                <a:schemeClr val="dk1"/>
              </a:buClr>
              <a:buSzPts val="1600"/>
              <a:buFont typeface="Times New Roman"/>
              <a:buNone/>
              <a:defRPr b="1" sz="1600"/>
            </a:lvl5pPr>
            <a:lvl6pPr indent="-228600" lvl="5" marL="2743200" algn="l">
              <a:spcBef>
                <a:spcPts val="320"/>
              </a:spcBef>
              <a:spcAft>
                <a:spcPts val="0"/>
              </a:spcAft>
              <a:buClr>
                <a:schemeClr val="dk1"/>
              </a:buClr>
              <a:buSzPts val="1600"/>
              <a:buFont typeface="Times New Roman"/>
              <a:buNone/>
              <a:defRPr b="1" sz="1600"/>
            </a:lvl6pPr>
            <a:lvl7pPr indent="-228600" lvl="6" marL="3200400" algn="l">
              <a:spcBef>
                <a:spcPts val="320"/>
              </a:spcBef>
              <a:spcAft>
                <a:spcPts val="0"/>
              </a:spcAft>
              <a:buClr>
                <a:schemeClr val="dk1"/>
              </a:buClr>
              <a:buSzPts val="1600"/>
              <a:buFont typeface="Times New Roman"/>
              <a:buNone/>
              <a:defRPr b="1" sz="1600"/>
            </a:lvl7pPr>
            <a:lvl8pPr indent="-228600" lvl="7" marL="3657600" algn="l">
              <a:spcBef>
                <a:spcPts val="320"/>
              </a:spcBef>
              <a:spcAft>
                <a:spcPts val="0"/>
              </a:spcAft>
              <a:buClr>
                <a:schemeClr val="dk1"/>
              </a:buClr>
              <a:buSzPts val="1600"/>
              <a:buFont typeface="Times New Roman"/>
              <a:buNone/>
              <a:defRPr b="1" sz="1600"/>
            </a:lvl8pPr>
            <a:lvl9pPr indent="-228600" lvl="8" marL="4114800" algn="l">
              <a:spcBef>
                <a:spcPts val="320"/>
              </a:spcBef>
              <a:spcAft>
                <a:spcPts val="0"/>
              </a:spcAft>
              <a:buClr>
                <a:schemeClr val="dk1"/>
              </a:buClr>
              <a:buSzPts val="1600"/>
              <a:buFont typeface="Times New Roman"/>
              <a:buNone/>
              <a:defRPr b="1" sz="1600"/>
            </a:lvl9pPr>
          </a:lstStyle>
          <a:p/>
        </p:txBody>
      </p:sp>
      <p:sp>
        <p:nvSpPr>
          <p:cNvPr id="61" name="Google Shape;61;p15"/>
          <p:cNvSpPr txBox="1"/>
          <p:nvPr>
            <p:ph idx="4" type="body"/>
          </p:nvPr>
        </p:nvSpPr>
        <p:spPr>
          <a:xfrm>
            <a:off x="7432675" y="2609850"/>
            <a:ext cx="6465888" cy="4741863"/>
          </a:xfrm>
          <a:prstGeom prst="rect">
            <a:avLst/>
          </a:prstGeom>
          <a:noFill/>
          <a:ln>
            <a:noFill/>
          </a:ln>
        </p:spPr>
        <p:txBody>
          <a:bodyPr anchorCtr="0" anchor="t" bIns="65300" lIns="130600" spcFirstLastPara="1" rIns="130600" wrap="square" tIns="65300">
            <a:noAutofit/>
          </a:bodyPr>
          <a:lstStyle>
            <a:lvl1pPr indent="-381000" lvl="0" marL="457200" algn="l">
              <a:spcBef>
                <a:spcPts val="480"/>
              </a:spcBef>
              <a:spcAft>
                <a:spcPts val="0"/>
              </a:spcAft>
              <a:buClr>
                <a:schemeClr val="dk1"/>
              </a:buClr>
              <a:buSzPts val="2400"/>
              <a:buFont typeface="Times New Roman"/>
              <a:buChar char="•"/>
              <a:defRPr sz="2400"/>
            </a:lvl1pPr>
            <a:lvl2pPr indent="-355600" lvl="1" marL="914400" algn="l">
              <a:spcBef>
                <a:spcPts val="400"/>
              </a:spcBef>
              <a:spcAft>
                <a:spcPts val="0"/>
              </a:spcAft>
              <a:buClr>
                <a:schemeClr val="dk1"/>
              </a:buClr>
              <a:buSzPts val="2000"/>
              <a:buFont typeface="Times New Roman"/>
              <a:buChar char="–"/>
              <a:defRPr sz="2000"/>
            </a:lvl2pPr>
            <a:lvl3pPr indent="-342900" lvl="2" marL="1371600" algn="l">
              <a:spcBef>
                <a:spcPts val="360"/>
              </a:spcBef>
              <a:spcAft>
                <a:spcPts val="0"/>
              </a:spcAft>
              <a:buClr>
                <a:schemeClr val="dk1"/>
              </a:buClr>
              <a:buSzPts val="1800"/>
              <a:buFont typeface="Times New Roman"/>
              <a:buChar char="•"/>
              <a:defRPr sz="1800"/>
            </a:lvl3pPr>
            <a:lvl4pPr indent="-330200" lvl="3" marL="1828800" algn="l">
              <a:spcBef>
                <a:spcPts val="320"/>
              </a:spcBef>
              <a:spcAft>
                <a:spcPts val="0"/>
              </a:spcAft>
              <a:buClr>
                <a:schemeClr val="dk1"/>
              </a:buClr>
              <a:buSzPts val="1600"/>
              <a:buFont typeface="Times New Roman"/>
              <a:buChar char="–"/>
              <a:defRPr sz="1600"/>
            </a:lvl4pPr>
            <a:lvl5pPr indent="-330200" lvl="4" marL="2286000" algn="l">
              <a:spcBef>
                <a:spcPts val="320"/>
              </a:spcBef>
              <a:spcAft>
                <a:spcPts val="0"/>
              </a:spcAft>
              <a:buClr>
                <a:schemeClr val="dk1"/>
              </a:buClr>
              <a:buSzPts val="1600"/>
              <a:buFont typeface="Times New Roman"/>
              <a:buChar char="»"/>
              <a:defRPr sz="1600"/>
            </a:lvl5pPr>
            <a:lvl6pPr indent="-330200" lvl="5" marL="2743200" algn="l">
              <a:spcBef>
                <a:spcPts val="320"/>
              </a:spcBef>
              <a:spcAft>
                <a:spcPts val="0"/>
              </a:spcAft>
              <a:buClr>
                <a:schemeClr val="dk1"/>
              </a:buClr>
              <a:buSzPts val="1600"/>
              <a:buFont typeface="Times New Roman"/>
              <a:buChar char="»"/>
              <a:defRPr sz="1600"/>
            </a:lvl6pPr>
            <a:lvl7pPr indent="-330200" lvl="6" marL="3200400" algn="l">
              <a:spcBef>
                <a:spcPts val="320"/>
              </a:spcBef>
              <a:spcAft>
                <a:spcPts val="0"/>
              </a:spcAft>
              <a:buClr>
                <a:schemeClr val="dk1"/>
              </a:buClr>
              <a:buSzPts val="1600"/>
              <a:buFont typeface="Times New Roman"/>
              <a:buChar char="»"/>
              <a:defRPr sz="1600"/>
            </a:lvl7pPr>
            <a:lvl8pPr indent="-330200" lvl="7" marL="3657600" algn="l">
              <a:spcBef>
                <a:spcPts val="320"/>
              </a:spcBef>
              <a:spcAft>
                <a:spcPts val="0"/>
              </a:spcAft>
              <a:buClr>
                <a:schemeClr val="dk1"/>
              </a:buClr>
              <a:buSzPts val="1600"/>
              <a:buFont typeface="Times New Roman"/>
              <a:buChar char="»"/>
              <a:defRPr sz="1600"/>
            </a:lvl8pPr>
            <a:lvl9pPr indent="-330200" lvl="8" marL="4114800" algn="l">
              <a:spcBef>
                <a:spcPts val="320"/>
              </a:spcBef>
              <a:spcAft>
                <a:spcPts val="0"/>
              </a:spcAft>
              <a:buClr>
                <a:schemeClr val="dk1"/>
              </a:buClr>
              <a:buSzPts val="1600"/>
              <a:buFont typeface="Times New Roman"/>
              <a:buChar char="»"/>
              <a:defRPr sz="1600"/>
            </a:lvl9pPr>
          </a:lstStyle>
          <a:p/>
        </p:txBody>
      </p:sp>
      <p:sp>
        <p:nvSpPr>
          <p:cNvPr id="62" name="Google Shape;62;p15"/>
          <p:cNvSpPr txBox="1"/>
          <p:nvPr>
            <p:ph idx="10" type="dt"/>
          </p:nvPr>
        </p:nvSpPr>
        <p:spPr>
          <a:xfrm>
            <a:off x="1096962" y="7497762"/>
            <a:ext cx="3048000"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5"/>
          <p:cNvSpPr txBox="1"/>
          <p:nvPr>
            <p:ph idx="11" type="ftr"/>
          </p:nvPr>
        </p:nvSpPr>
        <p:spPr>
          <a:xfrm>
            <a:off x="4999037" y="7497762"/>
            <a:ext cx="4632325"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5"/>
          <p:cNvSpPr txBox="1"/>
          <p:nvPr>
            <p:ph idx="12" type="sldNum"/>
          </p:nvPr>
        </p:nvSpPr>
        <p:spPr>
          <a:xfrm>
            <a:off x="10485437" y="7497762"/>
            <a:ext cx="3048000" cy="549275"/>
          </a:xfrm>
          <a:prstGeom prst="rect">
            <a:avLst/>
          </a:prstGeom>
          <a:noFill/>
          <a:ln>
            <a:noFill/>
          </a:ln>
        </p:spPr>
        <p:txBody>
          <a:bodyPr anchorCtr="0" anchor="t" bIns="65300" lIns="130600" spcFirstLastPara="1" rIns="130600" wrap="square" tIns="65300">
            <a:noAutofit/>
          </a:bodyPr>
          <a:lstStyle>
            <a:lvl1pPr indent="0" lvl="0"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5" name="Shape 65"/>
        <p:cNvGrpSpPr/>
        <p:nvPr/>
      </p:nvGrpSpPr>
      <p:grpSpPr>
        <a:xfrm>
          <a:off x="0" y="0"/>
          <a:ext cx="0" cy="0"/>
          <a:chOff x="0" y="0"/>
          <a:chExt cx="0" cy="0"/>
        </a:xfrm>
      </p:grpSpPr>
      <p:sp>
        <p:nvSpPr>
          <p:cNvPr id="66" name="Google Shape;66;p16"/>
          <p:cNvSpPr txBox="1"/>
          <p:nvPr>
            <p:ph type="title"/>
          </p:nvPr>
        </p:nvSpPr>
        <p:spPr>
          <a:xfrm>
            <a:off x="1096962" y="731837"/>
            <a:ext cx="12436475" cy="1371600"/>
          </a:xfrm>
          <a:prstGeom prst="rect">
            <a:avLst/>
          </a:prstGeom>
          <a:noFill/>
          <a:ln>
            <a:noFill/>
          </a:ln>
        </p:spPr>
        <p:txBody>
          <a:bodyPr anchorCtr="0" anchor="ctr" bIns="65300" lIns="130600" spcFirstLastPara="1" rIns="130600" wrap="square" tIns="653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7" name="Google Shape;67;p16"/>
          <p:cNvSpPr txBox="1"/>
          <p:nvPr>
            <p:ph idx="1" type="body"/>
          </p:nvPr>
        </p:nvSpPr>
        <p:spPr>
          <a:xfrm>
            <a:off x="1096963" y="2378075"/>
            <a:ext cx="6142037" cy="4937125"/>
          </a:xfrm>
          <a:prstGeom prst="rect">
            <a:avLst/>
          </a:prstGeom>
          <a:noFill/>
          <a:ln>
            <a:noFill/>
          </a:ln>
        </p:spPr>
        <p:txBody>
          <a:bodyPr anchorCtr="0" anchor="t" bIns="65300" lIns="130600" spcFirstLastPara="1" rIns="130600" wrap="square" tIns="65300">
            <a:noAutofit/>
          </a:bodyPr>
          <a:lstStyle>
            <a:lvl1pPr indent="-406400" lvl="0" marL="457200" algn="l">
              <a:spcBef>
                <a:spcPts val="560"/>
              </a:spcBef>
              <a:spcAft>
                <a:spcPts val="0"/>
              </a:spcAft>
              <a:buClr>
                <a:schemeClr val="dk1"/>
              </a:buClr>
              <a:buSzPts val="2800"/>
              <a:buFont typeface="Times New Roman"/>
              <a:buChar char="•"/>
              <a:defRPr sz="2800"/>
            </a:lvl1pPr>
            <a:lvl2pPr indent="-381000" lvl="1" marL="914400" algn="l">
              <a:spcBef>
                <a:spcPts val="480"/>
              </a:spcBef>
              <a:spcAft>
                <a:spcPts val="0"/>
              </a:spcAft>
              <a:buClr>
                <a:schemeClr val="dk1"/>
              </a:buClr>
              <a:buSzPts val="2400"/>
              <a:buFont typeface="Times New Roman"/>
              <a:buChar char="–"/>
              <a:defRPr sz="2400"/>
            </a:lvl2pPr>
            <a:lvl3pPr indent="-355600" lvl="2" marL="1371600" algn="l">
              <a:spcBef>
                <a:spcPts val="400"/>
              </a:spcBef>
              <a:spcAft>
                <a:spcPts val="0"/>
              </a:spcAft>
              <a:buClr>
                <a:schemeClr val="dk1"/>
              </a:buClr>
              <a:buSzPts val="2000"/>
              <a:buFont typeface="Times New Roman"/>
              <a:buChar char="•"/>
              <a:defRPr sz="2000"/>
            </a:lvl3pPr>
            <a:lvl4pPr indent="-342900" lvl="3" marL="1828800" algn="l">
              <a:spcBef>
                <a:spcPts val="360"/>
              </a:spcBef>
              <a:spcAft>
                <a:spcPts val="0"/>
              </a:spcAft>
              <a:buClr>
                <a:schemeClr val="dk1"/>
              </a:buClr>
              <a:buSzPts val="1800"/>
              <a:buFont typeface="Times New Roman"/>
              <a:buChar char="–"/>
              <a:defRPr sz="1800"/>
            </a:lvl4pPr>
            <a:lvl5pPr indent="-342900" lvl="4" marL="2286000" algn="l">
              <a:spcBef>
                <a:spcPts val="360"/>
              </a:spcBef>
              <a:spcAft>
                <a:spcPts val="0"/>
              </a:spcAft>
              <a:buClr>
                <a:schemeClr val="dk1"/>
              </a:buClr>
              <a:buSzPts val="1800"/>
              <a:buFont typeface="Times New Roman"/>
              <a:buChar char="»"/>
              <a:defRPr sz="1800"/>
            </a:lvl5pPr>
            <a:lvl6pPr indent="-342900" lvl="5" marL="2743200" algn="l">
              <a:spcBef>
                <a:spcPts val="360"/>
              </a:spcBef>
              <a:spcAft>
                <a:spcPts val="0"/>
              </a:spcAft>
              <a:buClr>
                <a:schemeClr val="dk1"/>
              </a:buClr>
              <a:buSzPts val="1800"/>
              <a:buFont typeface="Times New Roman"/>
              <a:buChar char="»"/>
              <a:defRPr sz="1800"/>
            </a:lvl6pPr>
            <a:lvl7pPr indent="-342900" lvl="6" marL="3200400" algn="l">
              <a:spcBef>
                <a:spcPts val="360"/>
              </a:spcBef>
              <a:spcAft>
                <a:spcPts val="0"/>
              </a:spcAft>
              <a:buClr>
                <a:schemeClr val="dk1"/>
              </a:buClr>
              <a:buSzPts val="1800"/>
              <a:buFont typeface="Times New Roman"/>
              <a:buChar char="»"/>
              <a:defRPr sz="1800"/>
            </a:lvl7pPr>
            <a:lvl8pPr indent="-342900" lvl="7" marL="3657600" algn="l">
              <a:spcBef>
                <a:spcPts val="360"/>
              </a:spcBef>
              <a:spcAft>
                <a:spcPts val="0"/>
              </a:spcAft>
              <a:buClr>
                <a:schemeClr val="dk1"/>
              </a:buClr>
              <a:buSzPts val="1800"/>
              <a:buFont typeface="Times New Roman"/>
              <a:buChar char="»"/>
              <a:defRPr sz="1800"/>
            </a:lvl8pPr>
            <a:lvl9pPr indent="-342900" lvl="8" marL="4114800" algn="l">
              <a:spcBef>
                <a:spcPts val="360"/>
              </a:spcBef>
              <a:spcAft>
                <a:spcPts val="0"/>
              </a:spcAft>
              <a:buClr>
                <a:schemeClr val="dk1"/>
              </a:buClr>
              <a:buSzPts val="1800"/>
              <a:buFont typeface="Times New Roman"/>
              <a:buChar char="»"/>
              <a:defRPr sz="1800"/>
            </a:lvl9pPr>
          </a:lstStyle>
          <a:p/>
        </p:txBody>
      </p:sp>
      <p:sp>
        <p:nvSpPr>
          <p:cNvPr id="68" name="Google Shape;68;p16"/>
          <p:cNvSpPr txBox="1"/>
          <p:nvPr>
            <p:ph idx="2" type="body"/>
          </p:nvPr>
        </p:nvSpPr>
        <p:spPr>
          <a:xfrm>
            <a:off x="7391400" y="2378075"/>
            <a:ext cx="6142038" cy="4937125"/>
          </a:xfrm>
          <a:prstGeom prst="rect">
            <a:avLst/>
          </a:prstGeom>
          <a:noFill/>
          <a:ln>
            <a:noFill/>
          </a:ln>
        </p:spPr>
        <p:txBody>
          <a:bodyPr anchorCtr="0" anchor="t" bIns="65300" lIns="130600" spcFirstLastPara="1" rIns="130600" wrap="square" tIns="65300">
            <a:noAutofit/>
          </a:bodyPr>
          <a:lstStyle>
            <a:lvl1pPr indent="-406400" lvl="0" marL="457200" algn="l">
              <a:spcBef>
                <a:spcPts val="560"/>
              </a:spcBef>
              <a:spcAft>
                <a:spcPts val="0"/>
              </a:spcAft>
              <a:buClr>
                <a:schemeClr val="dk1"/>
              </a:buClr>
              <a:buSzPts val="2800"/>
              <a:buFont typeface="Times New Roman"/>
              <a:buChar char="•"/>
              <a:defRPr sz="2800"/>
            </a:lvl1pPr>
            <a:lvl2pPr indent="-381000" lvl="1" marL="914400" algn="l">
              <a:spcBef>
                <a:spcPts val="480"/>
              </a:spcBef>
              <a:spcAft>
                <a:spcPts val="0"/>
              </a:spcAft>
              <a:buClr>
                <a:schemeClr val="dk1"/>
              </a:buClr>
              <a:buSzPts val="2400"/>
              <a:buFont typeface="Times New Roman"/>
              <a:buChar char="–"/>
              <a:defRPr sz="2400"/>
            </a:lvl2pPr>
            <a:lvl3pPr indent="-355600" lvl="2" marL="1371600" algn="l">
              <a:spcBef>
                <a:spcPts val="400"/>
              </a:spcBef>
              <a:spcAft>
                <a:spcPts val="0"/>
              </a:spcAft>
              <a:buClr>
                <a:schemeClr val="dk1"/>
              </a:buClr>
              <a:buSzPts val="2000"/>
              <a:buFont typeface="Times New Roman"/>
              <a:buChar char="•"/>
              <a:defRPr sz="2000"/>
            </a:lvl3pPr>
            <a:lvl4pPr indent="-342900" lvl="3" marL="1828800" algn="l">
              <a:spcBef>
                <a:spcPts val="360"/>
              </a:spcBef>
              <a:spcAft>
                <a:spcPts val="0"/>
              </a:spcAft>
              <a:buClr>
                <a:schemeClr val="dk1"/>
              </a:buClr>
              <a:buSzPts val="1800"/>
              <a:buFont typeface="Times New Roman"/>
              <a:buChar char="–"/>
              <a:defRPr sz="1800"/>
            </a:lvl4pPr>
            <a:lvl5pPr indent="-342900" lvl="4" marL="2286000" algn="l">
              <a:spcBef>
                <a:spcPts val="360"/>
              </a:spcBef>
              <a:spcAft>
                <a:spcPts val="0"/>
              </a:spcAft>
              <a:buClr>
                <a:schemeClr val="dk1"/>
              </a:buClr>
              <a:buSzPts val="1800"/>
              <a:buFont typeface="Times New Roman"/>
              <a:buChar char="»"/>
              <a:defRPr sz="1800"/>
            </a:lvl5pPr>
            <a:lvl6pPr indent="-342900" lvl="5" marL="2743200" algn="l">
              <a:spcBef>
                <a:spcPts val="360"/>
              </a:spcBef>
              <a:spcAft>
                <a:spcPts val="0"/>
              </a:spcAft>
              <a:buClr>
                <a:schemeClr val="dk1"/>
              </a:buClr>
              <a:buSzPts val="1800"/>
              <a:buFont typeface="Times New Roman"/>
              <a:buChar char="»"/>
              <a:defRPr sz="1800"/>
            </a:lvl6pPr>
            <a:lvl7pPr indent="-342900" lvl="6" marL="3200400" algn="l">
              <a:spcBef>
                <a:spcPts val="360"/>
              </a:spcBef>
              <a:spcAft>
                <a:spcPts val="0"/>
              </a:spcAft>
              <a:buClr>
                <a:schemeClr val="dk1"/>
              </a:buClr>
              <a:buSzPts val="1800"/>
              <a:buFont typeface="Times New Roman"/>
              <a:buChar char="»"/>
              <a:defRPr sz="1800"/>
            </a:lvl7pPr>
            <a:lvl8pPr indent="-342900" lvl="7" marL="3657600" algn="l">
              <a:spcBef>
                <a:spcPts val="360"/>
              </a:spcBef>
              <a:spcAft>
                <a:spcPts val="0"/>
              </a:spcAft>
              <a:buClr>
                <a:schemeClr val="dk1"/>
              </a:buClr>
              <a:buSzPts val="1800"/>
              <a:buFont typeface="Times New Roman"/>
              <a:buChar char="»"/>
              <a:defRPr sz="1800"/>
            </a:lvl8pPr>
            <a:lvl9pPr indent="-342900" lvl="8" marL="4114800" algn="l">
              <a:spcBef>
                <a:spcPts val="360"/>
              </a:spcBef>
              <a:spcAft>
                <a:spcPts val="0"/>
              </a:spcAft>
              <a:buClr>
                <a:schemeClr val="dk1"/>
              </a:buClr>
              <a:buSzPts val="1800"/>
              <a:buFont typeface="Times New Roman"/>
              <a:buChar char="»"/>
              <a:defRPr sz="1800"/>
            </a:lvl9pPr>
          </a:lstStyle>
          <a:p/>
        </p:txBody>
      </p:sp>
      <p:sp>
        <p:nvSpPr>
          <p:cNvPr id="69" name="Google Shape;69;p16"/>
          <p:cNvSpPr txBox="1"/>
          <p:nvPr>
            <p:ph idx="10" type="dt"/>
          </p:nvPr>
        </p:nvSpPr>
        <p:spPr>
          <a:xfrm>
            <a:off x="1096962" y="7497762"/>
            <a:ext cx="3048000"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6"/>
          <p:cNvSpPr txBox="1"/>
          <p:nvPr>
            <p:ph idx="11" type="ftr"/>
          </p:nvPr>
        </p:nvSpPr>
        <p:spPr>
          <a:xfrm>
            <a:off x="4999037" y="7497762"/>
            <a:ext cx="4632325" cy="549275"/>
          </a:xfrm>
          <a:prstGeom prst="rect">
            <a:avLst/>
          </a:prstGeom>
          <a:noFill/>
          <a:ln>
            <a:noFill/>
          </a:ln>
        </p:spPr>
        <p:txBody>
          <a:bodyPr anchorCtr="0" anchor="t" bIns="65300" lIns="130600" spcFirstLastPara="1" rIns="130600" wrap="square" tIns="653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6"/>
          <p:cNvSpPr txBox="1"/>
          <p:nvPr>
            <p:ph idx="12" type="sldNum"/>
          </p:nvPr>
        </p:nvSpPr>
        <p:spPr>
          <a:xfrm>
            <a:off x="10485437" y="7497762"/>
            <a:ext cx="3048000" cy="549275"/>
          </a:xfrm>
          <a:prstGeom prst="rect">
            <a:avLst/>
          </a:prstGeom>
          <a:noFill/>
          <a:ln>
            <a:noFill/>
          </a:ln>
        </p:spPr>
        <p:txBody>
          <a:bodyPr anchorCtr="0" anchor="t" bIns="65300" lIns="130600" spcFirstLastPara="1" rIns="130600" wrap="square" tIns="65300">
            <a:noAutofit/>
          </a:bodyPr>
          <a:lstStyle>
            <a:lvl1pPr indent="0" lvl="0"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1pPr>
            <a:lvl2pPr indent="0" lvl="1"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2pPr>
            <a:lvl3pPr indent="0" lvl="2"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3pPr>
            <a:lvl4pPr indent="0" lvl="3"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4pPr>
            <a:lvl5pPr indent="0" lvl="4"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5pPr>
            <a:lvl6pPr indent="0" lvl="5"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6pPr>
            <a:lvl7pPr indent="0" lvl="6"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7pPr>
            <a:lvl8pPr indent="0" lvl="7"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8pPr>
            <a:lvl9pPr indent="0" lvl="8" marL="0" marR="0" algn="r">
              <a:lnSpc>
                <a:spcPct val="100000"/>
              </a:lnSpc>
              <a:spcBef>
                <a:spcPts val="0"/>
              </a:spcBef>
              <a:spcAft>
                <a:spcPts val="0"/>
              </a:spcAft>
              <a:buClr>
                <a:schemeClr val="dk1"/>
              </a:buClr>
              <a:buSzPts val="2000"/>
              <a:buFont typeface="Times New Roman"/>
              <a:buNone/>
              <a:defRPr b="0" i="0" sz="2000" u="non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7"/>
          <p:cNvSpPr txBox="1"/>
          <p:nvPr>
            <p:ph type="title"/>
          </p:nvPr>
        </p:nvSpPr>
        <p:spPr>
          <a:xfrm>
            <a:off x="1096962" y="731837"/>
            <a:ext cx="12436475" cy="1371600"/>
          </a:xfrm>
          <a:prstGeom prst="rect">
            <a:avLst/>
          </a:prstGeom>
          <a:noFill/>
          <a:ln>
            <a:noFill/>
          </a:ln>
        </p:spPr>
        <p:txBody>
          <a:bodyPr anchorCtr="0" anchor="ctr" bIns="65300" lIns="130600" spcFirstLastPara="1" rIns="130600" wrap="square" tIns="65300">
            <a:noAutofit/>
          </a:bodyPr>
          <a:lstStyle>
            <a:lvl1pPr lvl="0" marR="0" rtl="0" algn="ctr">
              <a:spcBef>
                <a:spcPts val="0"/>
              </a:spcBef>
              <a:spcAft>
                <a:spcPts val="0"/>
              </a:spcAft>
              <a:buSzPts val="1400"/>
              <a:buNone/>
              <a:defRPr b="0" i="0" sz="63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0" i="0" sz="63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0" i="0" sz="63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0" i="0" sz="63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0" i="0" sz="63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0" i="0" sz="63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0" i="0" sz="63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0" i="0" sz="63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0" i="0" sz="6300" u="none" cap="none" strike="noStrike">
                <a:solidFill>
                  <a:schemeClr val="dk2"/>
                </a:solidFill>
                <a:latin typeface="Times New Roman"/>
                <a:ea typeface="Times New Roman"/>
                <a:cs typeface="Times New Roman"/>
                <a:sym typeface="Times New Roman"/>
              </a:defRPr>
            </a:lvl9pPr>
          </a:lstStyle>
          <a:p/>
        </p:txBody>
      </p:sp>
      <p:sp>
        <p:nvSpPr>
          <p:cNvPr id="11" name="Google Shape;11;p7"/>
          <p:cNvSpPr txBox="1"/>
          <p:nvPr>
            <p:ph idx="1" type="body"/>
          </p:nvPr>
        </p:nvSpPr>
        <p:spPr>
          <a:xfrm>
            <a:off x="1096962" y="2378075"/>
            <a:ext cx="12436475" cy="4937125"/>
          </a:xfrm>
          <a:prstGeom prst="rect">
            <a:avLst/>
          </a:prstGeom>
          <a:noFill/>
          <a:ln>
            <a:noFill/>
          </a:ln>
        </p:spPr>
        <p:txBody>
          <a:bodyPr anchorCtr="0" anchor="t" bIns="65300" lIns="130600" spcFirstLastPara="1" rIns="130600" wrap="square" tIns="65300">
            <a:noAutofit/>
          </a:bodyPr>
          <a:lstStyle>
            <a:lvl1pPr indent="-520700" lvl="0" marL="457200" marR="0" rtl="0" algn="l">
              <a:spcBef>
                <a:spcPts val="920"/>
              </a:spcBef>
              <a:spcAft>
                <a:spcPts val="0"/>
              </a:spcAft>
              <a:buClr>
                <a:schemeClr val="dk1"/>
              </a:buClr>
              <a:buSzPts val="4600"/>
              <a:buFont typeface="Times New Roman"/>
              <a:buChar char="•"/>
              <a:defRPr b="0" i="0" sz="4600" u="none" cap="none" strike="noStrike">
                <a:solidFill>
                  <a:schemeClr val="dk1"/>
                </a:solidFill>
                <a:latin typeface="Times New Roman"/>
                <a:ea typeface="Times New Roman"/>
                <a:cs typeface="Times New Roman"/>
                <a:sym typeface="Times New Roman"/>
              </a:defRPr>
            </a:lvl1pPr>
            <a:lvl2pPr indent="-482600" lvl="1" marL="914400" marR="0" rtl="0" algn="l">
              <a:spcBef>
                <a:spcPts val="800"/>
              </a:spcBef>
              <a:spcAft>
                <a:spcPts val="0"/>
              </a:spcAft>
              <a:buClr>
                <a:schemeClr val="dk1"/>
              </a:buClr>
              <a:buSzPts val="4000"/>
              <a:buFont typeface="Times New Roman"/>
              <a:buChar char="–"/>
              <a:defRPr b="0" i="0" sz="4000" u="none" cap="none" strike="noStrike">
                <a:solidFill>
                  <a:schemeClr val="dk1"/>
                </a:solidFill>
                <a:latin typeface="Times New Roman"/>
                <a:ea typeface="Times New Roman"/>
                <a:cs typeface="Times New Roman"/>
                <a:sym typeface="Times New Roman"/>
              </a:defRPr>
            </a:lvl2pPr>
            <a:lvl3pPr indent="-444500" lvl="2" marL="1371600" marR="0" rtl="0" algn="l">
              <a:spcBef>
                <a:spcPts val="680"/>
              </a:spcBef>
              <a:spcAft>
                <a:spcPts val="0"/>
              </a:spcAft>
              <a:buClr>
                <a:schemeClr val="dk1"/>
              </a:buClr>
              <a:buSzPts val="3400"/>
              <a:buFont typeface="Times New Roman"/>
              <a:buChar char="•"/>
              <a:defRPr b="0" i="0" sz="3400" u="none" cap="none" strike="noStrike">
                <a:solidFill>
                  <a:schemeClr val="dk1"/>
                </a:solidFill>
                <a:latin typeface="Times New Roman"/>
                <a:ea typeface="Times New Roman"/>
                <a:cs typeface="Times New Roman"/>
                <a:sym typeface="Times New Roman"/>
              </a:defRPr>
            </a:lvl3pPr>
            <a:lvl4pPr indent="-412750" lvl="3" marL="1828800" marR="0" rtl="0" algn="l">
              <a:spcBef>
                <a:spcPts val="580"/>
              </a:spcBef>
              <a:spcAft>
                <a:spcPts val="0"/>
              </a:spcAft>
              <a:buClr>
                <a:schemeClr val="dk1"/>
              </a:buClr>
              <a:buSzPts val="2900"/>
              <a:buFont typeface="Times New Roman"/>
              <a:buChar char="–"/>
              <a:defRPr b="0" i="0" sz="2900" u="none" cap="none" strike="noStrike">
                <a:solidFill>
                  <a:schemeClr val="dk1"/>
                </a:solidFill>
                <a:latin typeface="Times New Roman"/>
                <a:ea typeface="Times New Roman"/>
                <a:cs typeface="Times New Roman"/>
                <a:sym typeface="Times New Roman"/>
              </a:defRPr>
            </a:lvl4pPr>
            <a:lvl5pPr indent="-412750" lvl="4" marL="2286000" marR="0" rtl="0" algn="l">
              <a:spcBef>
                <a:spcPts val="580"/>
              </a:spcBef>
              <a:spcAft>
                <a:spcPts val="0"/>
              </a:spcAft>
              <a:buClr>
                <a:schemeClr val="dk1"/>
              </a:buClr>
              <a:buSzPts val="2900"/>
              <a:buFont typeface="Times New Roman"/>
              <a:buChar char="»"/>
              <a:defRPr b="0" i="0" sz="2900" u="none" cap="none" strike="noStrike">
                <a:solidFill>
                  <a:schemeClr val="dk1"/>
                </a:solidFill>
                <a:latin typeface="Times New Roman"/>
                <a:ea typeface="Times New Roman"/>
                <a:cs typeface="Times New Roman"/>
                <a:sym typeface="Times New Roman"/>
              </a:defRPr>
            </a:lvl5pPr>
            <a:lvl6pPr indent="-412750" lvl="5" marL="2743200" marR="0" rtl="0" algn="l">
              <a:spcBef>
                <a:spcPts val="580"/>
              </a:spcBef>
              <a:spcAft>
                <a:spcPts val="0"/>
              </a:spcAft>
              <a:buClr>
                <a:schemeClr val="dk1"/>
              </a:buClr>
              <a:buSzPts val="2900"/>
              <a:buFont typeface="Times New Roman"/>
              <a:buChar char="»"/>
              <a:defRPr b="0" i="0" sz="2900" u="none" cap="none" strike="noStrike">
                <a:solidFill>
                  <a:schemeClr val="dk1"/>
                </a:solidFill>
                <a:latin typeface="Times New Roman"/>
                <a:ea typeface="Times New Roman"/>
                <a:cs typeface="Times New Roman"/>
                <a:sym typeface="Times New Roman"/>
              </a:defRPr>
            </a:lvl6pPr>
            <a:lvl7pPr indent="-412750" lvl="6" marL="3200400" marR="0" rtl="0" algn="l">
              <a:spcBef>
                <a:spcPts val="580"/>
              </a:spcBef>
              <a:spcAft>
                <a:spcPts val="0"/>
              </a:spcAft>
              <a:buClr>
                <a:schemeClr val="dk1"/>
              </a:buClr>
              <a:buSzPts val="2900"/>
              <a:buFont typeface="Times New Roman"/>
              <a:buChar char="»"/>
              <a:defRPr b="0" i="0" sz="2900" u="none" cap="none" strike="noStrike">
                <a:solidFill>
                  <a:schemeClr val="dk1"/>
                </a:solidFill>
                <a:latin typeface="Times New Roman"/>
                <a:ea typeface="Times New Roman"/>
                <a:cs typeface="Times New Roman"/>
                <a:sym typeface="Times New Roman"/>
              </a:defRPr>
            </a:lvl7pPr>
            <a:lvl8pPr indent="-412750" lvl="7" marL="3657600" marR="0" rtl="0" algn="l">
              <a:spcBef>
                <a:spcPts val="580"/>
              </a:spcBef>
              <a:spcAft>
                <a:spcPts val="0"/>
              </a:spcAft>
              <a:buClr>
                <a:schemeClr val="dk1"/>
              </a:buClr>
              <a:buSzPts val="2900"/>
              <a:buFont typeface="Times New Roman"/>
              <a:buChar char="»"/>
              <a:defRPr b="0" i="0" sz="2900" u="none" cap="none" strike="noStrike">
                <a:solidFill>
                  <a:schemeClr val="dk1"/>
                </a:solidFill>
                <a:latin typeface="Times New Roman"/>
                <a:ea typeface="Times New Roman"/>
                <a:cs typeface="Times New Roman"/>
                <a:sym typeface="Times New Roman"/>
              </a:defRPr>
            </a:lvl8pPr>
            <a:lvl9pPr indent="-412750" lvl="8" marL="4114800" marR="0" rtl="0" algn="l">
              <a:spcBef>
                <a:spcPts val="580"/>
              </a:spcBef>
              <a:spcAft>
                <a:spcPts val="0"/>
              </a:spcAft>
              <a:buClr>
                <a:schemeClr val="dk1"/>
              </a:buClr>
              <a:buSzPts val="2900"/>
              <a:buFont typeface="Times New Roman"/>
              <a:buChar char="»"/>
              <a:defRPr b="0" i="0" sz="2900" u="none" cap="none" strike="noStrike">
                <a:solidFill>
                  <a:schemeClr val="dk1"/>
                </a:solidFill>
                <a:latin typeface="Times New Roman"/>
                <a:ea typeface="Times New Roman"/>
                <a:cs typeface="Times New Roman"/>
                <a:sym typeface="Times New Roman"/>
              </a:defRPr>
            </a:lvl9pPr>
          </a:lstStyle>
          <a:p/>
        </p:txBody>
      </p:sp>
      <p:sp>
        <p:nvSpPr>
          <p:cNvPr id="12" name="Google Shape;12;p7"/>
          <p:cNvSpPr txBox="1"/>
          <p:nvPr>
            <p:ph idx="10" type="dt"/>
          </p:nvPr>
        </p:nvSpPr>
        <p:spPr>
          <a:xfrm>
            <a:off x="1096962" y="7497762"/>
            <a:ext cx="3048000" cy="549275"/>
          </a:xfrm>
          <a:prstGeom prst="rect">
            <a:avLst/>
          </a:prstGeom>
          <a:noFill/>
          <a:ln>
            <a:noFill/>
          </a:ln>
        </p:spPr>
        <p:txBody>
          <a:bodyPr anchorCtr="0" anchor="t" bIns="65300" lIns="130600" spcFirstLastPara="1" rIns="130600" wrap="square" tIns="65300">
            <a:noAutofit/>
          </a:bodyPr>
          <a:lstStyle>
            <a:lvl1pPr lvl="0"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9pPr>
          </a:lstStyle>
          <a:p/>
        </p:txBody>
      </p:sp>
      <p:sp>
        <p:nvSpPr>
          <p:cNvPr id="13" name="Google Shape;13;p7"/>
          <p:cNvSpPr txBox="1"/>
          <p:nvPr>
            <p:ph idx="11" type="ftr"/>
          </p:nvPr>
        </p:nvSpPr>
        <p:spPr>
          <a:xfrm>
            <a:off x="4999037" y="7497762"/>
            <a:ext cx="4632325" cy="549275"/>
          </a:xfrm>
          <a:prstGeom prst="rect">
            <a:avLst/>
          </a:prstGeom>
          <a:noFill/>
          <a:ln>
            <a:noFill/>
          </a:ln>
        </p:spPr>
        <p:txBody>
          <a:bodyPr anchorCtr="0" anchor="t" bIns="65300" lIns="130600" spcFirstLastPara="1" rIns="130600" wrap="square" tIns="65300">
            <a:noAutofit/>
          </a:bodyPr>
          <a:lstStyle>
            <a:lvl1pPr lvl="0"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chemeClr val="dk1"/>
                </a:solidFill>
                <a:latin typeface="Arial"/>
                <a:ea typeface="Arial"/>
                <a:cs typeface="Arial"/>
                <a:sym typeface="Arial"/>
              </a:defRPr>
            </a:lvl9pPr>
          </a:lstStyle>
          <a:p/>
        </p:txBody>
      </p:sp>
      <p:sp>
        <p:nvSpPr>
          <p:cNvPr id="14" name="Google Shape;14;p7"/>
          <p:cNvSpPr txBox="1"/>
          <p:nvPr>
            <p:ph idx="12" type="sldNum"/>
          </p:nvPr>
        </p:nvSpPr>
        <p:spPr>
          <a:xfrm>
            <a:off x="10485437" y="7497762"/>
            <a:ext cx="3048000" cy="549275"/>
          </a:xfrm>
          <a:prstGeom prst="rect">
            <a:avLst/>
          </a:prstGeom>
          <a:noFill/>
          <a:ln>
            <a:noFill/>
          </a:ln>
        </p:spPr>
        <p:txBody>
          <a:bodyPr anchorCtr="0" anchor="t" bIns="65300" lIns="130600" spcFirstLastPara="1" rIns="130600" wrap="square" tIns="65300">
            <a:noAutofit/>
          </a:bodyPr>
          <a:lstStyle>
            <a:lvl1pPr indent="0" lvl="0" marL="0" marR="0" rtl="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1pPr>
            <a:lvl2pPr indent="0" lvl="1" marL="0" marR="0" rtl="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2pPr>
            <a:lvl3pPr indent="0" lvl="2" marL="0" marR="0" rtl="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3pPr>
            <a:lvl4pPr indent="0" lvl="3" marL="0" marR="0" rtl="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indent="0" lvl="4" marL="0" marR="0" rtl="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indent="0" lvl="5" marL="0" marR="0" rtl="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indent="0" lvl="6" marL="0" marR="0" rtl="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indent="0" lvl="7" marL="0" marR="0" rtl="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indent="0" lvl="8" marL="0" marR="0" rtl="0" algn="r">
              <a:lnSpc>
                <a:spcPct val="100000"/>
              </a:lnSpc>
              <a:spcBef>
                <a:spcPts val="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nvSpPr>
        <p:spPr>
          <a:xfrm>
            <a:off x="0" y="176212"/>
            <a:ext cx="14630400" cy="17856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2400"/>
              <a:buFont typeface="Arial"/>
              <a:buNone/>
            </a:pPr>
            <a:r>
              <a:rPr b="1" i="0" lang="en-US" sz="2400" u="none" cap="none" strike="noStrike">
                <a:solidFill>
                  <a:schemeClr val="dk1"/>
                </a:solidFill>
                <a:latin typeface="Arial"/>
                <a:ea typeface="Arial"/>
                <a:cs typeface="Arial"/>
                <a:sym typeface="Arial"/>
              </a:rPr>
              <a:t>AMERICAN SOCIETY OF LANDSCAPE ARCHITECTS</a:t>
            </a:r>
            <a:endParaRPr/>
          </a:p>
          <a:p>
            <a:pPr indent="0" lvl="0" marL="0" marR="0" rtl="0" algn="ctr">
              <a:lnSpc>
                <a:spcPct val="100000"/>
              </a:lnSpc>
              <a:spcBef>
                <a:spcPts val="0"/>
              </a:spcBef>
              <a:spcAft>
                <a:spcPts val="0"/>
              </a:spcAft>
              <a:buClr>
                <a:schemeClr val="dk1"/>
              </a:buClr>
              <a:buSzPts val="1600"/>
              <a:buFont typeface="Arial"/>
              <a:buNone/>
            </a:pPr>
            <a:r>
              <a:t/>
            </a:r>
            <a:endParaRPr b="1" i="0" sz="16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800"/>
              <a:buFont typeface="Arial"/>
              <a:buNone/>
            </a:pPr>
            <a:r>
              <a:rPr b="1" i="0" lang="en-US" sz="1800" u="none" cap="none" strike="noStrike">
                <a:solidFill>
                  <a:schemeClr val="dk1"/>
                </a:solidFill>
                <a:latin typeface="Arial"/>
                <a:ea typeface="Arial"/>
                <a:cs typeface="Arial"/>
                <a:sym typeface="Arial"/>
              </a:rPr>
              <a:t>U T A H  A S L A</a:t>
            </a:r>
            <a:endParaRPr/>
          </a:p>
          <a:p>
            <a:pPr indent="0" lvl="0" marL="0" marR="0" rtl="0" algn="ctr">
              <a:lnSpc>
                <a:spcPct val="100000"/>
              </a:lnSpc>
              <a:spcBef>
                <a:spcPts val="0"/>
              </a:spcBef>
              <a:spcAft>
                <a:spcPts val="0"/>
              </a:spcAft>
              <a:buClr>
                <a:schemeClr val="dk1"/>
              </a:buClr>
              <a:buSzPts val="1800"/>
              <a:buFont typeface="Arial"/>
              <a:buNone/>
            </a:pPr>
            <a:r>
              <a:rPr b="1" i="0" lang="en-US" sz="1800" u="none" cap="none" strike="noStrike">
                <a:solidFill>
                  <a:schemeClr val="dk1"/>
                </a:solidFill>
                <a:latin typeface="Arial"/>
                <a:ea typeface="Arial"/>
                <a:cs typeface="Arial"/>
                <a:sym typeface="Arial"/>
              </a:rPr>
              <a:t>D  E  S  I  G  N    A  W  A  R  D  S    –    2  0  2  </a:t>
            </a:r>
            <a:r>
              <a:rPr b="1" lang="en-US" sz="1800">
                <a:solidFill>
                  <a:schemeClr val="dk1"/>
                </a:solidFill>
              </a:rPr>
              <a:t>4</a:t>
            </a:r>
            <a:endParaRPr/>
          </a:p>
          <a:p>
            <a:pPr indent="0" lvl="0" marL="0" marR="0" rtl="0" algn="ctr">
              <a:lnSpc>
                <a:spcPct val="100000"/>
              </a:lnSpc>
              <a:spcBef>
                <a:spcPts val="0"/>
              </a:spcBef>
              <a:spcAft>
                <a:spcPts val="0"/>
              </a:spcAft>
              <a:buClr>
                <a:schemeClr val="dk1"/>
              </a:buClr>
              <a:buSzPts val="1600"/>
              <a:buFont typeface="Arial"/>
              <a:buNone/>
            </a:pPr>
            <a:r>
              <a:t/>
            </a:r>
            <a:endParaRPr b="1" i="0" sz="1600" u="none" cap="none" strike="noStrik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800"/>
              <a:buFont typeface="Arial"/>
              <a:buNone/>
            </a:pPr>
            <a:r>
              <a:rPr b="1" i="0" lang="en-US" sz="1800" u="none" cap="none" strike="noStrike">
                <a:solidFill>
                  <a:schemeClr val="dk1"/>
                </a:solidFill>
                <a:latin typeface="Arial"/>
                <a:ea typeface="Arial"/>
                <a:cs typeface="Arial"/>
                <a:sym typeface="Arial"/>
              </a:rPr>
              <a:t>P O W E R P O I N T   T E M P L A T E  I N S T R U C T I O N S</a:t>
            </a:r>
            <a:endParaRPr/>
          </a:p>
        </p:txBody>
      </p:sp>
      <p:sp>
        <p:nvSpPr>
          <p:cNvPr id="90" name="Google Shape;90;p1"/>
          <p:cNvSpPr txBox="1"/>
          <p:nvPr/>
        </p:nvSpPr>
        <p:spPr>
          <a:xfrm>
            <a:off x="1947862" y="2319337"/>
            <a:ext cx="10566300" cy="6003000"/>
          </a:xfrm>
          <a:prstGeom prst="rect">
            <a:avLst/>
          </a:prstGeom>
          <a:noFill/>
          <a:ln>
            <a:noFill/>
          </a:ln>
        </p:spPr>
        <p:txBody>
          <a:bodyPr anchorCtr="0" anchor="t" bIns="45700" lIns="91425" spcFirstLastPara="1" rIns="91425" wrap="square" tIns="45700">
            <a:spAutoFit/>
          </a:bodyPr>
          <a:lstStyle/>
          <a:p>
            <a:pPr indent="-101600" lvl="0" marL="0" marR="0" rtl="0" algn="just">
              <a:lnSpc>
                <a:spcPct val="100000"/>
              </a:lnSpc>
              <a:spcBef>
                <a:spcPts val="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 Please save file as: 202</a:t>
            </a:r>
            <a:r>
              <a:rPr lang="en-US" sz="1600">
                <a:solidFill>
                  <a:schemeClr val="dk1"/>
                </a:solidFill>
              </a:rPr>
              <a:t>4</a:t>
            </a:r>
            <a:r>
              <a:rPr b="0" i="0" lang="en-US" sz="1600" u="none" cap="none" strike="noStrike">
                <a:solidFill>
                  <a:schemeClr val="dk1"/>
                </a:solidFill>
                <a:latin typeface="Arial"/>
                <a:ea typeface="Arial"/>
                <a:cs typeface="Arial"/>
                <a:sym typeface="Arial"/>
              </a:rPr>
              <a:t>U</a:t>
            </a:r>
            <a:r>
              <a:rPr lang="en-US" sz="1600">
                <a:solidFill>
                  <a:schemeClr val="dk1"/>
                </a:solidFill>
              </a:rPr>
              <a:t>t</a:t>
            </a:r>
            <a:r>
              <a:rPr b="0" i="0" lang="en-US" sz="1600" u="none" cap="none" strike="noStrike">
                <a:solidFill>
                  <a:schemeClr val="dk1"/>
                </a:solidFill>
                <a:latin typeface="Arial"/>
                <a:ea typeface="Arial"/>
                <a:cs typeface="Arial"/>
                <a:sym typeface="Arial"/>
              </a:rPr>
              <a:t>ASLA</a:t>
            </a:r>
            <a:r>
              <a:rPr b="0" i="0" lang="en-US" sz="1600" u="sng" cap="none" strike="noStrike">
                <a:solidFill>
                  <a:schemeClr val="dk1"/>
                </a:solidFill>
                <a:latin typeface="Arial"/>
                <a:ea typeface="Arial"/>
                <a:cs typeface="Arial"/>
                <a:sym typeface="Arial"/>
              </a:rPr>
              <a:t>project name</a:t>
            </a:r>
            <a:r>
              <a:rPr b="0" i="0" lang="en-US" sz="1600" u="none" cap="none" strike="noStrike">
                <a:solidFill>
                  <a:schemeClr val="dk1"/>
                </a:solidFill>
                <a:latin typeface="Arial"/>
                <a:ea typeface="Arial"/>
                <a:cs typeface="Arial"/>
                <a:sym typeface="Arial"/>
              </a:rPr>
              <a:t>.ppt.</a:t>
            </a:r>
            <a:endParaRPr/>
          </a:p>
          <a:p>
            <a:pPr indent="0" lvl="0" marL="0" marR="0" rtl="0" algn="just">
              <a:lnSpc>
                <a:spcPct val="100000"/>
              </a:lnSpc>
              <a:spcBef>
                <a:spcPts val="0"/>
              </a:spcBef>
              <a:spcAft>
                <a:spcPts val="0"/>
              </a:spcAft>
              <a:buClr>
                <a:schemeClr val="dk1"/>
              </a:buClr>
              <a:buSzPts val="1600"/>
              <a:buFont typeface="Arial"/>
              <a:buNone/>
            </a:pPr>
            <a:r>
              <a:t/>
            </a:r>
            <a:endParaRPr b="0" i="0" sz="1600" u="none" cap="none" strike="noStrike">
              <a:solidFill>
                <a:schemeClr val="dk1"/>
              </a:solidFill>
              <a:latin typeface="Arial"/>
              <a:ea typeface="Arial"/>
              <a:cs typeface="Arial"/>
              <a:sym typeface="Arial"/>
            </a:endParaRPr>
          </a:p>
          <a:p>
            <a:pPr indent="-101600" lvl="0" marL="0" marR="0" rtl="0" algn="just">
              <a:lnSpc>
                <a:spcPct val="100000"/>
              </a:lnSpc>
              <a:spcBef>
                <a:spcPts val="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 Each project submitted must have a separate PowerPoint file and be designated with the assigned submittal number</a:t>
            </a:r>
            <a:r>
              <a:rPr b="1" i="0" lang="en-US" sz="1600" u="none" cap="none" strike="noStrike">
                <a:solidFill>
                  <a:schemeClr val="dk1"/>
                </a:solidFill>
                <a:latin typeface="Arial"/>
                <a:ea typeface="Arial"/>
                <a:cs typeface="Arial"/>
                <a:sym typeface="Arial"/>
              </a:rPr>
              <a:t>.  </a:t>
            </a:r>
            <a:r>
              <a:rPr b="1" i="0" lang="en-US" sz="1600" u="sng" cap="none" strike="noStrike">
                <a:solidFill>
                  <a:schemeClr val="dk1"/>
                </a:solidFill>
                <a:latin typeface="Arial"/>
                <a:ea typeface="Arial"/>
                <a:cs typeface="Arial"/>
                <a:sym typeface="Arial"/>
              </a:rPr>
              <a:t>Please be mindful of file size</a:t>
            </a:r>
            <a:endParaRPr/>
          </a:p>
          <a:p>
            <a:pPr indent="0" lvl="0" marL="0" marR="0" rtl="0" algn="just">
              <a:lnSpc>
                <a:spcPct val="100000"/>
              </a:lnSpc>
              <a:spcBef>
                <a:spcPts val="0"/>
              </a:spcBef>
              <a:spcAft>
                <a:spcPts val="0"/>
              </a:spcAft>
              <a:buClr>
                <a:schemeClr val="dk1"/>
              </a:buClr>
              <a:buSzPts val="1600"/>
              <a:buFont typeface="Arial"/>
              <a:buNone/>
            </a:pPr>
            <a:r>
              <a:t/>
            </a:r>
            <a:endParaRPr b="0" i="0" sz="1600" u="none" cap="none" strike="noStrike">
              <a:solidFill>
                <a:srgbClr val="FF0000"/>
              </a:solidFill>
              <a:latin typeface="Arial"/>
              <a:ea typeface="Arial"/>
              <a:cs typeface="Arial"/>
              <a:sym typeface="Arial"/>
            </a:endParaRPr>
          </a:p>
          <a:p>
            <a:pPr indent="-101600" lvl="0" marL="0" marR="0" rtl="0" algn="just">
              <a:lnSpc>
                <a:spcPct val="100000"/>
              </a:lnSpc>
              <a:spcBef>
                <a:spcPts val="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 Slide 1 is for instruction purposes only and should </a:t>
            </a:r>
            <a:r>
              <a:rPr b="1" i="0" lang="en-US" sz="1600" u="none" cap="none" strike="noStrike">
                <a:solidFill>
                  <a:schemeClr val="dk1"/>
                </a:solidFill>
                <a:latin typeface="Arial"/>
                <a:ea typeface="Arial"/>
                <a:cs typeface="Arial"/>
                <a:sym typeface="Arial"/>
              </a:rPr>
              <a:t>NOT</a:t>
            </a:r>
            <a:r>
              <a:rPr b="0" i="0" lang="en-US" sz="1600" u="none" cap="none" strike="noStrike">
                <a:solidFill>
                  <a:schemeClr val="dk1"/>
                </a:solidFill>
                <a:latin typeface="Arial"/>
                <a:ea typeface="Arial"/>
                <a:cs typeface="Arial"/>
                <a:sym typeface="Arial"/>
              </a:rPr>
              <a:t> be included in the submittal.</a:t>
            </a:r>
            <a:endParaRPr/>
          </a:p>
          <a:p>
            <a:pPr indent="0" lvl="0" marL="0" marR="0" rtl="0" algn="just">
              <a:lnSpc>
                <a:spcPct val="100000"/>
              </a:lnSpc>
              <a:spcBef>
                <a:spcPts val="0"/>
              </a:spcBef>
              <a:spcAft>
                <a:spcPts val="0"/>
              </a:spcAft>
              <a:buClr>
                <a:schemeClr val="dk1"/>
              </a:buClr>
              <a:buSzPts val="1600"/>
              <a:buFont typeface="Arial"/>
              <a:buNone/>
            </a:pPr>
            <a:r>
              <a:t/>
            </a:r>
            <a:endParaRPr b="0" i="0" sz="1600" u="none" cap="none" strike="noStrike">
              <a:solidFill>
                <a:schemeClr val="dk1"/>
              </a:solidFill>
              <a:latin typeface="Arial"/>
              <a:ea typeface="Arial"/>
              <a:cs typeface="Arial"/>
              <a:sym typeface="Arial"/>
            </a:endParaRPr>
          </a:p>
          <a:p>
            <a:pPr indent="-101600" lvl="0" marL="0" marR="0" rtl="0" algn="just">
              <a:lnSpc>
                <a:spcPct val="100000"/>
              </a:lnSpc>
              <a:spcBef>
                <a:spcPts val="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 Slide 2 is the project title/data slide. The project title/data slide must be the first slide of each project submittal and shall contain the information requested. </a:t>
            </a:r>
            <a:endParaRPr/>
          </a:p>
          <a:p>
            <a:pPr indent="0" lvl="0" marL="0" marR="0" rtl="0" algn="just">
              <a:lnSpc>
                <a:spcPct val="100000"/>
              </a:lnSpc>
              <a:spcBef>
                <a:spcPts val="0"/>
              </a:spcBef>
              <a:spcAft>
                <a:spcPts val="0"/>
              </a:spcAft>
              <a:buClr>
                <a:schemeClr val="dk1"/>
              </a:buClr>
              <a:buSzPts val="1600"/>
              <a:buFont typeface="Arial"/>
              <a:buNone/>
            </a:pPr>
            <a:r>
              <a:t/>
            </a:r>
            <a:endParaRPr b="0" i="0" sz="1600" u="none" cap="none" strike="noStrike">
              <a:solidFill>
                <a:schemeClr val="dk1"/>
              </a:solidFill>
              <a:latin typeface="Arial"/>
              <a:ea typeface="Arial"/>
              <a:cs typeface="Arial"/>
              <a:sym typeface="Arial"/>
            </a:endParaRPr>
          </a:p>
          <a:p>
            <a:pPr indent="-101600" lvl="0" marL="0" marR="0" rtl="0" algn="just">
              <a:lnSpc>
                <a:spcPct val="100000"/>
              </a:lnSpc>
              <a:spcBef>
                <a:spcPts val="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 Slide 3 is the Project Statement and must be the second slide of each project submittal and shall contain a brief statement about the information requested in 175 words or less. </a:t>
            </a:r>
            <a:endParaRPr/>
          </a:p>
          <a:p>
            <a:pPr indent="0" lvl="0" marL="0" marR="0" rtl="0" algn="just">
              <a:lnSpc>
                <a:spcPct val="100000"/>
              </a:lnSpc>
              <a:spcBef>
                <a:spcPts val="0"/>
              </a:spcBef>
              <a:spcAft>
                <a:spcPts val="0"/>
              </a:spcAft>
              <a:buClr>
                <a:schemeClr val="dk1"/>
              </a:buClr>
              <a:buSzPts val="1600"/>
              <a:buFont typeface="Arial"/>
              <a:buNone/>
            </a:pPr>
            <a:r>
              <a:t/>
            </a:r>
            <a:endParaRPr b="0" i="0" sz="1600" u="none" cap="none" strike="noStrike">
              <a:solidFill>
                <a:schemeClr val="dk1"/>
              </a:solidFill>
              <a:latin typeface="Arial"/>
              <a:ea typeface="Arial"/>
              <a:cs typeface="Arial"/>
              <a:sym typeface="Arial"/>
            </a:endParaRPr>
          </a:p>
          <a:p>
            <a:pPr indent="-101600" lvl="0" marL="0" marR="0" rtl="0" algn="just">
              <a:lnSpc>
                <a:spcPct val="100000"/>
              </a:lnSpc>
              <a:spcBef>
                <a:spcPts val="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 Slide 4 is the Project Narrative and must be the third slide of each project submittal and shall contain a brief statement about the information requested in 1300 words or less. </a:t>
            </a:r>
            <a:endParaRPr/>
          </a:p>
          <a:p>
            <a:pPr indent="0" lvl="0" marL="0" marR="0" rtl="0" algn="just">
              <a:lnSpc>
                <a:spcPct val="100000"/>
              </a:lnSpc>
              <a:spcBef>
                <a:spcPts val="0"/>
              </a:spcBef>
              <a:spcAft>
                <a:spcPts val="0"/>
              </a:spcAft>
              <a:buClr>
                <a:schemeClr val="dk1"/>
              </a:buClr>
              <a:buSzPts val="1600"/>
              <a:buFont typeface="Arial"/>
              <a:buNone/>
            </a:pPr>
            <a:r>
              <a:t/>
            </a:r>
            <a:endParaRPr b="0" i="0" sz="1600" u="none" cap="none" strike="noStrike">
              <a:solidFill>
                <a:schemeClr val="dk1"/>
              </a:solidFill>
              <a:latin typeface="Arial"/>
              <a:ea typeface="Arial"/>
              <a:cs typeface="Arial"/>
              <a:sym typeface="Arial"/>
            </a:endParaRPr>
          </a:p>
          <a:p>
            <a:pPr indent="-101600" lvl="0" marL="0" marR="0" rtl="0" algn="just">
              <a:lnSpc>
                <a:spcPct val="100000"/>
              </a:lnSpc>
              <a:spcBef>
                <a:spcPts val="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Provide a minimum of five (5) and a maximum of ten (16) photographs or drawings of the project. Each image should include a short caption describing the image – use Arial Font with a minimum of 10 point type. One (1) of these images must be a site plan of the project if the category involves site-specific design. </a:t>
            </a:r>
            <a:endParaRPr/>
          </a:p>
          <a:p>
            <a:pPr indent="0" lvl="0" marL="0" marR="0" rtl="0" algn="just">
              <a:lnSpc>
                <a:spcPct val="100000"/>
              </a:lnSpc>
              <a:spcBef>
                <a:spcPts val="0"/>
              </a:spcBef>
              <a:spcAft>
                <a:spcPts val="0"/>
              </a:spcAft>
              <a:buClr>
                <a:schemeClr val="dk1"/>
              </a:buClr>
              <a:buSzPts val="1600"/>
              <a:buFont typeface="Arial"/>
              <a:buNone/>
            </a:pPr>
            <a:r>
              <a:t/>
            </a:r>
            <a:endParaRPr b="0" i="0" sz="1600" u="none" cap="none" strike="noStrike">
              <a:solidFill>
                <a:schemeClr val="dk1"/>
              </a:solidFill>
              <a:latin typeface="Arial"/>
              <a:ea typeface="Arial"/>
              <a:cs typeface="Arial"/>
              <a:sym typeface="Arial"/>
            </a:endParaRPr>
          </a:p>
          <a:p>
            <a:pPr indent="-101600" lvl="0" marL="0" marR="0" rtl="0" algn="just">
              <a:lnSpc>
                <a:spcPct val="100000"/>
              </a:lnSpc>
              <a:spcBef>
                <a:spcPts val="0"/>
              </a:spcBef>
              <a:spcAft>
                <a:spcPts val="0"/>
              </a:spcAft>
              <a:buClr>
                <a:schemeClr val="dk1"/>
              </a:buClr>
              <a:buSzPts val="1600"/>
              <a:buFont typeface="Arial"/>
              <a:buChar char="•"/>
            </a:pPr>
            <a:r>
              <a:rPr b="0" i="0" lang="en-US" sz="1600" u="none" cap="none" strike="noStrike">
                <a:solidFill>
                  <a:schemeClr val="dk1"/>
                </a:solidFill>
                <a:latin typeface="Arial"/>
                <a:ea typeface="Arial"/>
                <a:cs typeface="Arial"/>
                <a:sym typeface="Arial"/>
              </a:rPr>
              <a:t> Utilize slide 5 and/or slide 6 for submittal depending on if a white or black slide background best supports your project graphics and images. Image files should be formatted as: 3,000 pixels x 2,400 pixels and a minimum of 300 dpi. </a:t>
            </a:r>
            <a:endParaRPr/>
          </a:p>
          <a:p>
            <a:pPr indent="0" lvl="0" marL="0" marR="0" rtl="0" algn="l">
              <a:lnSpc>
                <a:spcPct val="100000"/>
              </a:lnSpc>
              <a:spcBef>
                <a:spcPts val="0"/>
              </a:spcBef>
              <a:spcAft>
                <a:spcPts val="0"/>
              </a:spcAft>
              <a:buNone/>
            </a:pPr>
            <a:r>
              <a:t/>
            </a:r>
            <a:endParaRPr b="0" i="0" sz="1600" u="non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nvSpPr>
        <p:spPr>
          <a:xfrm>
            <a:off x="4271962" y="2263775"/>
            <a:ext cx="6084887" cy="427831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3600"/>
              <a:buFont typeface="Arial"/>
              <a:buNone/>
            </a:pPr>
            <a:r>
              <a:rPr b="0" i="0" lang="en-US" sz="3600" u="none">
                <a:solidFill>
                  <a:schemeClr val="dk1"/>
                </a:solidFill>
                <a:latin typeface="Arial"/>
                <a:ea typeface="Arial"/>
                <a:cs typeface="Arial"/>
                <a:sym typeface="Arial"/>
              </a:rPr>
              <a:t>(Project Name)</a:t>
            </a:r>
            <a:endParaRPr/>
          </a:p>
          <a:p>
            <a:pPr indent="0" lvl="0" marL="0" marR="0" rtl="0" algn="ctr">
              <a:lnSpc>
                <a:spcPct val="100000"/>
              </a:lnSpc>
              <a:spcBef>
                <a:spcPts val="0"/>
              </a:spcBef>
              <a:spcAft>
                <a:spcPts val="0"/>
              </a:spcAft>
              <a:buClr>
                <a:schemeClr val="dk1"/>
              </a:buClr>
              <a:buSzPts val="3600"/>
              <a:buFont typeface="Arial"/>
              <a:buNone/>
            </a:pPr>
            <a:r>
              <a:t/>
            </a:r>
            <a:endParaRPr b="0" i="0" sz="3600" u="non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Project Location – (City, State)</a:t>
            </a:r>
            <a:endParaRPr/>
          </a:p>
          <a:p>
            <a:pPr indent="0" lvl="0" marL="0" marR="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Date Completed – (Month / Year)</a:t>
            </a:r>
            <a:endParaRPr/>
          </a:p>
          <a:p>
            <a:pPr indent="0" lvl="0" marL="0" marR="0" rtl="0" algn="ctr">
              <a:lnSpc>
                <a:spcPct val="100000"/>
              </a:lnSpc>
              <a:spcBef>
                <a:spcPts val="0"/>
              </a:spcBef>
              <a:spcAft>
                <a:spcPts val="0"/>
              </a:spcAft>
              <a:buClr>
                <a:schemeClr val="dk1"/>
              </a:buClr>
              <a:buSzPts val="3600"/>
              <a:buFont typeface="Arial"/>
              <a:buNone/>
            </a:pPr>
            <a:r>
              <a:t/>
            </a:r>
            <a:endParaRPr b="0" i="0" sz="3600" u="non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3600"/>
              <a:buFont typeface="Arial"/>
              <a:buNone/>
            </a:pPr>
            <a:r>
              <a:t/>
            </a:r>
            <a:endParaRPr b="0" i="0" sz="3600" u="non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3600"/>
              <a:buFont typeface="Arial"/>
              <a:buNone/>
            </a:pPr>
            <a:r>
              <a:t/>
            </a:r>
            <a:endParaRPr b="0" i="0" sz="3600" u="none">
              <a:solidFill>
                <a:schemeClr val="dk1"/>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3600"/>
              <a:buFont typeface="Arial"/>
              <a:buNone/>
            </a:pPr>
            <a:r>
              <a:rPr b="0" i="0" lang="en-US" sz="3600" u="none">
                <a:solidFill>
                  <a:schemeClr val="dk1"/>
                </a:solidFill>
                <a:latin typeface="Arial"/>
                <a:ea typeface="Arial"/>
                <a:cs typeface="Arial"/>
                <a:sym typeface="Arial"/>
              </a:rPr>
              <a:t>(NOMINATION CATEGORY)</a:t>
            </a:r>
            <a:endParaRPr/>
          </a:p>
        </p:txBody>
      </p:sp>
      <p:sp>
        <p:nvSpPr>
          <p:cNvPr descr="https://utahasla.org/wp-content/uploads/2019/01/asla-w.png" id="97" name="Google Shape;97;p2"/>
          <p:cNvSpPr txBox="1"/>
          <p:nvPr/>
        </p:nvSpPr>
        <p:spPr>
          <a:xfrm>
            <a:off x="7162800" y="3962400"/>
            <a:ext cx="3048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p:txBody>
      </p:sp>
      <p:sp>
        <p:nvSpPr>
          <p:cNvPr descr="https://utahasla.org/wp-content/uploads/2019/01/asla-w.png" id="98" name="Google Shape;98;p2"/>
          <p:cNvSpPr txBox="1"/>
          <p:nvPr/>
        </p:nvSpPr>
        <p:spPr>
          <a:xfrm>
            <a:off x="7315200" y="4114800"/>
            <a:ext cx="304800" cy="304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3"/>
          <p:cNvSpPr txBox="1"/>
          <p:nvPr>
            <p:ph type="ctrTitle"/>
          </p:nvPr>
        </p:nvSpPr>
        <p:spPr>
          <a:xfrm>
            <a:off x="1027112" y="681037"/>
            <a:ext cx="12436475" cy="1765300"/>
          </a:xfrm>
          <a:prstGeom prst="rect">
            <a:avLst/>
          </a:prstGeom>
          <a:noFill/>
          <a:ln>
            <a:noFill/>
          </a:ln>
        </p:spPr>
        <p:txBody>
          <a:bodyPr anchorCtr="0" anchor="ctr" bIns="65300" lIns="130600" spcFirstLastPara="1" rIns="130600" wrap="square" tIns="65300">
            <a:noAutofit/>
          </a:bodyPr>
          <a:lstStyle/>
          <a:p>
            <a:pPr indent="0" lvl="0" marL="0" rtl="0" algn="ctr">
              <a:lnSpc>
                <a:spcPct val="100000"/>
              </a:lnSpc>
              <a:spcBef>
                <a:spcPts val="0"/>
              </a:spcBef>
              <a:spcAft>
                <a:spcPts val="0"/>
              </a:spcAft>
              <a:buClr>
                <a:schemeClr val="dk2"/>
              </a:buClr>
              <a:buSzPts val="6300"/>
              <a:buFont typeface="Arial"/>
              <a:buNone/>
            </a:pPr>
            <a:r>
              <a:rPr b="0" i="0" lang="en-US" sz="6300" u="none">
                <a:solidFill>
                  <a:schemeClr val="dk2"/>
                </a:solidFill>
                <a:latin typeface="Arial"/>
                <a:ea typeface="Arial"/>
                <a:cs typeface="Arial"/>
                <a:sym typeface="Arial"/>
              </a:rPr>
              <a:t>Project Statement</a:t>
            </a:r>
            <a:br>
              <a:rPr b="0" i="0" lang="en-US" sz="6300" u="none">
                <a:solidFill>
                  <a:schemeClr val="dk2"/>
                </a:solidFill>
                <a:latin typeface="Arial"/>
                <a:ea typeface="Arial"/>
                <a:cs typeface="Arial"/>
                <a:sym typeface="Arial"/>
              </a:rPr>
            </a:br>
            <a:r>
              <a:rPr b="0" i="0" lang="en-US" sz="2000" u="none">
                <a:solidFill>
                  <a:schemeClr val="dk2"/>
                </a:solidFill>
                <a:latin typeface="Arial"/>
                <a:ea typeface="Arial"/>
                <a:cs typeface="Arial"/>
                <a:sym typeface="Arial"/>
              </a:rPr>
              <a:t>Describe the project and why it is award-worthy. </a:t>
            </a:r>
            <a:br>
              <a:rPr b="0" i="0" lang="en-US" sz="2000" u="none">
                <a:solidFill>
                  <a:schemeClr val="dk2"/>
                </a:solidFill>
                <a:latin typeface="Arial"/>
                <a:ea typeface="Arial"/>
                <a:cs typeface="Arial"/>
                <a:sym typeface="Arial"/>
              </a:rPr>
            </a:br>
            <a:r>
              <a:rPr b="0" i="0" lang="en-US" sz="2000" u="none">
                <a:solidFill>
                  <a:schemeClr val="dk2"/>
                </a:solidFill>
                <a:latin typeface="Arial"/>
                <a:ea typeface="Arial"/>
                <a:cs typeface="Arial"/>
                <a:sym typeface="Arial"/>
              </a:rPr>
              <a:t>This statement may be used in promotional materials if the project is selected for an award.</a:t>
            </a:r>
            <a:br>
              <a:rPr b="0" i="0" lang="en-US" sz="2000" u="none">
                <a:solidFill>
                  <a:schemeClr val="dk2"/>
                </a:solidFill>
                <a:latin typeface="Arial"/>
                <a:ea typeface="Arial"/>
                <a:cs typeface="Arial"/>
                <a:sym typeface="Arial"/>
              </a:rPr>
            </a:br>
            <a:br>
              <a:rPr b="0" i="0" lang="en-US" sz="2000" u="none">
                <a:solidFill>
                  <a:schemeClr val="dk2"/>
                </a:solidFill>
                <a:latin typeface="Arial"/>
                <a:ea typeface="Arial"/>
                <a:cs typeface="Arial"/>
                <a:sym typeface="Arial"/>
              </a:rPr>
            </a:br>
            <a:endParaRPr/>
          </a:p>
        </p:txBody>
      </p:sp>
      <p:sp>
        <p:nvSpPr>
          <p:cNvPr id="105" name="Google Shape;105;p3"/>
          <p:cNvSpPr txBox="1"/>
          <p:nvPr>
            <p:ph idx="1" type="subTitle"/>
          </p:nvPr>
        </p:nvSpPr>
        <p:spPr>
          <a:xfrm>
            <a:off x="1209675" y="2508250"/>
            <a:ext cx="12047537" cy="4821237"/>
          </a:xfrm>
          <a:prstGeom prst="rect">
            <a:avLst/>
          </a:prstGeom>
          <a:noFill/>
          <a:ln>
            <a:noFill/>
          </a:ln>
        </p:spPr>
        <p:txBody>
          <a:bodyPr anchorCtr="0" anchor="t" bIns="65300" lIns="130600" spcFirstLastPara="1" rIns="130600" wrap="square" tIns="65300">
            <a:noAutofit/>
          </a:bodyPr>
          <a:lstStyle/>
          <a:p>
            <a:pPr indent="0" lvl="0" marL="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 (175 words or less)</a:t>
            </a:r>
            <a:endParaRPr/>
          </a:p>
          <a:p>
            <a:pPr indent="0" lvl="0" marL="0" rtl="0" algn="ctr">
              <a:spcBef>
                <a:spcPts val="560"/>
              </a:spcBef>
              <a:spcAft>
                <a:spcPts val="0"/>
              </a:spcAft>
              <a:buClr>
                <a:schemeClr val="dk1"/>
              </a:buClr>
              <a:buSzPts val="2800"/>
              <a:buFont typeface="Times New Roman"/>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4"/>
          <p:cNvSpPr txBox="1"/>
          <p:nvPr>
            <p:ph type="ctrTitle"/>
          </p:nvPr>
        </p:nvSpPr>
        <p:spPr>
          <a:xfrm>
            <a:off x="592137" y="681037"/>
            <a:ext cx="13496925" cy="1765300"/>
          </a:xfrm>
          <a:prstGeom prst="rect">
            <a:avLst/>
          </a:prstGeom>
          <a:noFill/>
          <a:ln>
            <a:noFill/>
          </a:ln>
        </p:spPr>
        <p:txBody>
          <a:bodyPr anchorCtr="0" anchor="ctr" bIns="65300" lIns="130600" spcFirstLastPara="1" rIns="130600" wrap="square" tIns="65300">
            <a:noAutofit/>
          </a:bodyPr>
          <a:lstStyle/>
          <a:p>
            <a:pPr indent="0" lvl="0" marL="0" rtl="0" algn="ctr">
              <a:lnSpc>
                <a:spcPct val="100000"/>
              </a:lnSpc>
              <a:spcBef>
                <a:spcPts val="0"/>
              </a:spcBef>
              <a:spcAft>
                <a:spcPts val="0"/>
              </a:spcAft>
              <a:buClr>
                <a:schemeClr val="dk2"/>
              </a:buClr>
              <a:buSzPts val="6300"/>
              <a:buFont typeface="Arial"/>
              <a:buNone/>
            </a:pPr>
            <a:r>
              <a:rPr b="0" i="0" lang="en-US" sz="6300" u="none">
                <a:solidFill>
                  <a:schemeClr val="dk2"/>
                </a:solidFill>
                <a:latin typeface="Arial"/>
                <a:ea typeface="Arial"/>
                <a:cs typeface="Arial"/>
                <a:sym typeface="Arial"/>
              </a:rPr>
              <a:t>Project Narrative</a:t>
            </a:r>
            <a:br>
              <a:rPr b="0" i="0" lang="en-US" sz="6300" u="none">
                <a:solidFill>
                  <a:schemeClr val="dk2"/>
                </a:solidFill>
                <a:latin typeface="Arial"/>
                <a:ea typeface="Arial"/>
                <a:cs typeface="Arial"/>
                <a:sym typeface="Arial"/>
              </a:rPr>
            </a:br>
            <a:r>
              <a:rPr b="0" i="0" lang="en-US" sz="2000" u="none">
                <a:solidFill>
                  <a:schemeClr val="dk2"/>
                </a:solidFill>
                <a:latin typeface="Arial"/>
                <a:ea typeface="Arial"/>
                <a:cs typeface="Arial"/>
                <a:sym typeface="Arial"/>
              </a:rPr>
              <a:t>Address the criteria for the specific Nomination Category selected (i.e. – General Design, Residential Design, etc.). Describe the project location, scope and size, site and context investigation, design program, design intent, materials and installation methods, environmental impact and concerns, collaboration with the client and other designers, and/or other significant issues as pertains. (Refer to the Call for Entries pdf for nomination category details.) </a:t>
            </a:r>
            <a:br>
              <a:rPr b="0" i="0" lang="en-US" sz="2000" u="none">
                <a:solidFill>
                  <a:schemeClr val="dk2"/>
                </a:solidFill>
                <a:latin typeface="Arial"/>
                <a:ea typeface="Arial"/>
                <a:cs typeface="Arial"/>
                <a:sym typeface="Arial"/>
              </a:rPr>
            </a:br>
            <a:br>
              <a:rPr b="0" i="0" lang="en-US" sz="2000" u="none">
                <a:solidFill>
                  <a:schemeClr val="dk2"/>
                </a:solidFill>
                <a:latin typeface="Arial"/>
                <a:ea typeface="Arial"/>
                <a:cs typeface="Arial"/>
                <a:sym typeface="Arial"/>
              </a:rPr>
            </a:br>
            <a:endParaRPr/>
          </a:p>
        </p:txBody>
      </p:sp>
      <p:sp>
        <p:nvSpPr>
          <p:cNvPr id="112" name="Google Shape;112;p4"/>
          <p:cNvSpPr txBox="1"/>
          <p:nvPr>
            <p:ph idx="1" type="subTitle"/>
          </p:nvPr>
        </p:nvSpPr>
        <p:spPr>
          <a:xfrm>
            <a:off x="1416050" y="2727325"/>
            <a:ext cx="12047537" cy="4821237"/>
          </a:xfrm>
          <a:prstGeom prst="rect">
            <a:avLst/>
          </a:prstGeom>
          <a:noFill/>
          <a:ln>
            <a:noFill/>
          </a:ln>
        </p:spPr>
        <p:txBody>
          <a:bodyPr anchorCtr="0" anchor="t" bIns="65300" lIns="130600" spcFirstLastPara="1" rIns="130600" wrap="square" tIns="65300">
            <a:noAutofit/>
          </a:bodyPr>
          <a:lstStyle/>
          <a:p>
            <a:pPr indent="0" lvl="0" marL="0" rtl="0" algn="ctr">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(1300 words or less)</a:t>
            </a:r>
            <a:endParaRPr/>
          </a:p>
          <a:p>
            <a:pPr indent="0" lvl="0" marL="0" rtl="0" algn="ctr">
              <a:spcBef>
                <a:spcPts val="560"/>
              </a:spcBef>
              <a:spcAft>
                <a:spcPts val="0"/>
              </a:spcAft>
              <a:buClr>
                <a:schemeClr val="dk1"/>
              </a:buClr>
              <a:buSzPts val="2800"/>
              <a:buFont typeface="Times New Roman"/>
              <a:buNone/>
            </a:pPr>
            <a:r>
              <a:t/>
            </a:r>
            <a:endParaRPr b="0" i="0" sz="2800" u="non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5"/>
          <p:cNvSpPr txBox="1"/>
          <p:nvPr/>
        </p:nvSpPr>
        <p:spPr>
          <a:xfrm>
            <a:off x="477837" y="6826250"/>
            <a:ext cx="13674725" cy="9715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2800"/>
              <a:buFont typeface="Arial"/>
              <a:buNone/>
            </a:pPr>
            <a:r>
              <a:rPr b="0" i="0" lang="en-US" sz="2800" u="none">
                <a:solidFill>
                  <a:schemeClr val="dk1"/>
                </a:solidFill>
                <a:latin typeface="Arial"/>
                <a:ea typeface="Arial"/>
                <a:cs typeface="Arial"/>
                <a:sym typeface="Arial"/>
              </a:rPr>
              <a:t>Each image should include a short caption (40 words maximum) describing the image. It may be positioned however desired on the slide.</a:t>
            </a:r>
            <a:endParaRPr/>
          </a:p>
          <a:p>
            <a:pPr indent="0" lvl="0" marL="0" marR="0" rtl="0" algn="l">
              <a:lnSpc>
                <a:spcPct val="100000"/>
              </a:lnSpc>
              <a:spcBef>
                <a:spcPts val="0"/>
              </a:spcBef>
              <a:spcAft>
                <a:spcPts val="0"/>
              </a:spcAft>
              <a:buNone/>
            </a:pPr>
            <a:r>
              <a:t/>
            </a:r>
            <a:endParaRPr b="0" i="0" sz="2800" u="none">
              <a:solidFill>
                <a:schemeClr val="dk1"/>
              </a:solidFill>
              <a:latin typeface="Arial"/>
              <a:ea typeface="Arial"/>
              <a:cs typeface="Arial"/>
              <a:sym typeface="Arial"/>
            </a:endParaRPr>
          </a:p>
        </p:txBody>
      </p:sp>
      <p:sp>
        <p:nvSpPr>
          <p:cNvPr id="119" name="Google Shape;119;p5"/>
          <p:cNvSpPr txBox="1"/>
          <p:nvPr/>
        </p:nvSpPr>
        <p:spPr>
          <a:xfrm>
            <a:off x="10888662" y="7797800"/>
            <a:ext cx="3741737" cy="431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800"/>
              <a:buFont typeface="Arial"/>
              <a:buNone/>
            </a:pPr>
            <a:r>
              <a:rPr b="0" i="0" lang="en-US" sz="1800" u="none">
                <a:solidFill>
                  <a:schemeClr val="dk1"/>
                </a:solidFill>
                <a:latin typeface="Arial"/>
                <a:ea typeface="Arial"/>
                <a:cs typeface="Arial"/>
                <a:sym typeface="Arial"/>
              </a:rPr>
              <a:t>Photography Credit when pertains</a:t>
            </a:r>
            <a:endParaRPr/>
          </a:p>
          <a:p>
            <a:pPr indent="0" lvl="0" marL="0" marR="0" rtl="0" algn="l">
              <a:lnSpc>
                <a:spcPct val="100000"/>
              </a:lnSpc>
              <a:spcBef>
                <a:spcPts val="0"/>
              </a:spcBef>
              <a:spcAft>
                <a:spcPts val="0"/>
              </a:spcAft>
              <a:buNone/>
            </a:pPr>
            <a:r>
              <a:t/>
            </a:r>
            <a:endParaRPr b="0" i="0" sz="1800" u="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24" name="Shape 124"/>
        <p:cNvGrpSpPr/>
        <p:nvPr/>
      </p:nvGrpSpPr>
      <p:grpSpPr>
        <a:xfrm>
          <a:off x="0" y="0"/>
          <a:ext cx="0" cy="0"/>
          <a:chOff x="0" y="0"/>
          <a:chExt cx="0" cy="0"/>
        </a:xfrm>
      </p:grpSpPr>
      <p:sp>
        <p:nvSpPr>
          <p:cNvPr id="125" name="Google Shape;125;p6"/>
          <p:cNvSpPr txBox="1"/>
          <p:nvPr/>
        </p:nvSpPr>
        <p:spPr>
          <a:xfrm>
            <a:off x="477837" y="6883400"/>
            <a:ext cx="13674725" cy="9715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2800"/>
              <a:buFont typeface="Arial"/>
              <a:buNone/>
            </a:pPr>
            <a:r>
              <a:rPr b="0" i="0" lang="en-US" sz="2800" u="none">
                <a:solidFill>
                  <a:schemeClr val="lt1"/>
                </a:solidFill>
                <a:latin typeface="Arial"/>
                <a:ea typeface="Arial"/>
                <a:cs typeface="Arial"/>
                <a:sym typeface="Arial"/>
              </a:rPr>
              <a:t>Each image should include a short caption (40 words maximum) describing the image.  It may be positioned however desired on the slide.</a:t>
            </a:r>
            <a:endParaRPr/>
          </a:p>
          <a:p>
            <a:pPr indent="0" lvl="0" marL="0" marR="0" rtl="0" algn="l">
              <a:lnSpc>
                <a:spcPct val="100000"/>
              </a:lnSpc>
              <a:spcBef>
                <a:spcPts val="0"/>
              </a:spcBef>
              <a:spcAft>
                <a:spcPts val="0"/>
              </a:spcAft>
              <a:buNone/>
            </a:pPr>
            <a:r>
              <a:t/>
            </a:r>
            <a:endParaRPr b="0" i="0" sz="2800" u="none">
              <a:solidFill>
                <a:schemeClr val="lt1"/>
              </a:solidFill>
              <a:latin typeface="Arial"/>
              <a:ea typeface="Arial"/>
              <a:cs typeface="Arial"/>
              <a:sym typeface="Arial"/>
            </a:endParaRPr>
          </a:p>
        </p:txBody>
      </p:sp>
      <p:sp>
        <p:nvSpPr>
          <p:cNvPr id="126" name="Google Shape;126;p6"/>
          <p:cNvSpPr txBox="1"/>
          <p:nvPr/>
        </p:nvSpPr>
        <p:spPr>
          <a:xfrm>
            <a:off x="10871200" y="7797800"/>
            <a:ext cx="3759200" cy="431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lt1"/>
              </a:buClr>
              <a:buSzPts val="1800"/>
              <a:buFont typeface="Arial"/>
              <a:buNone/>
            </a:pPr>
            <a:r>
              <a:rPr b="0" i="0" lang="en-US" sz="1800" u="none">
                <a:solidFill>
                  <a:schemeClr val="lt1"/>
                </a:solidFill>
                <a:latin typeface="Arial"/>
                <a:ea typeface="Arial"/>
                <a:cs typeface="Arial"/>
                <a:sym typeface="Arial"/>
              </a:rPr>
              <a:t>Photography Credit when pertains</a:t>
            </a:r>
            <a:endParaRPr/>
          </a:p>
          <a:p>
            <a:pPr indent="0" lvl="0" marL="0" marR="0" rtl="0" algn="l">
              <a:lnSpc>
                <a:spcPct val="100000"/>
              </a:lnSpc>
              <a:spcBef>
                <a:spcPts val="0"/>
              </a:spcBef>
              <a:spcAft>
                <a:spcPts val="0"/>
              </a:spcAft>
              <a:buNone/>
            </a:pPr>
            <a:r>
              <a:t/>
            </a:r>
            <a:endParaRPr b="0" i="0" sz="1800" u="non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2004-04-15T18:38:04Z</dcterms:created>
  <dc:creator>Craig Randock</dc:creator>
</cp:coreProperties>
</file>